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6">
  <p:sldMasterIdLst>
    <p:sldMasterId id="2147483708" r:id="rId1"/>
  </p:sldMasterIdLst>
  <p:sldIdLst>
    <p:sldId id="256" r:id="rId2"/>
    <p:sldId id="257" r:id="rId3"/>
    <p:sldId id="271" r:id="rId4"/>
    <p:sldId id="312" r:id="rId5"/>
    <p:sldId id="278" r:id="rId6"/>
    <p:sldId id="279" r:id="rId7"/>
    <p:sldId id="260" r:id="rId8"/>
    <p:sldId id="261" r:id="rId9"/>
    <p:sldId id="270" r:id="rId10"/>
    <p:sldId id="263" r:id="rId11"/>
    <p:sldId id="266" r:id="rId12"/>
    <p:sldId id="267" r:id="rId13"/>
    <p:sldId id="268" r:id="rId14"/>
    <p:sldId id="269" r:id="rId15"/>
    <p:sldId id="313" r:id="rId16"/>
    <p:sldId id="315" r:id="rId17"/>
    <p:sldId id="316" r:id="rId18"/>
    <p:sldId id="280" r:id="rId19"/>
    <p:sldId id="281" r:id="rId20"/>
    <p:sldId id="311" r:id="rId21"/>
    <p:sldId id="283" r:id="rId22"/>
    <p:sldId id="282" r:id="rId23"/>
    <p:sldId id="285" r:id="rId24"/>
    <p:sldId id="288" r:id="rId25"/>
    <p:sldId id="287" r:id="rId26"/>
    <p:sldId id="289" r:id="rId27"/>
    <p:sldId id="317" r:id="rId28"/>
    <p:sldId id="302" r:id="rId29"/>
    <p:sldId id="331" r:id="rId30"/>
    <p:sldId id="333" r:id="rId31"/>
    <p:sldId id="342" r:id="rId32"/>
    <p:sldId id="293" r:id="rId33"/>
    <p:sldId id="318" r:id="rId34"/>
    <p:sldId id="319" r:id="rId35"/>
    <p:sldId id="343" r:id="rId36"/>
    <p:sldId id="295" r:id="rId37"/>
    <p:sldId id="294" r:id="rId38"/>
    <p:sldId id="296" r:id="rId39"/>
    <p:sldId id="321" r:id="rId40"/>
    <p:sldId id="323" r:id="rId41"/>
    <p:sldId id="324" r:id="rId42"/>
    <p:sldId id="322" r:id="rId43"/>
    <p:sldId id="325" r:id="rId44"/>
    <p:sldId id="326" r:id="rId45"/>
    <p:sldId id="327" r:id="rId46"/>
    <p:sldId id="328" r:id="rId47"/>
    <p:sldId id="340" r:id="rId48"/>
    <p:sldId id="306" r:id="rId49"/>
    <p:sldId id="332" r:id="rId50"/>
    <p:sldId id="334" r:id="rId51"/>
    <p:sldId id="335" r:id="rId52"/>
    <p:sldId id="337" r:id="rId53"/>
    <p:sldId id="338" r:id="rId54"/>
    <p:sldId id="339" r:id="rId55"/>
    <p:sldId id="341" r:id="rId56"/>
    <p:sldId id="344" r:id="rId57"/>
    <p:sldId id="345" r:id="rId58"/>
    <p:sldId id="346" r:id="rId59"/>
    <p:sldId id="347" r:id="rId60"/>
    <p:sldId id="348" r:id="rId61"/>
    <p:sldId id="349" r:id="rId62"/>
    <p:sldId id="350" r:id="rId63"/>
    <p:sldId id="351" r:id="rId64"/>
    <p:sldId id="352" r:id="rId65"/>
    <p:sldId id="353" r:id="rId66"/>
    <p:sldId id="354" r:id="rId67"/>
    <p:sldId id="355" r:id="rId68"/>
    <p:sldId id="358" r:id="rId69"/>
    <p:sldId id="308" r:id="rId70"/>
    <p:sldId id="309" r:id="rId71"/>
    <p:sldId id="360"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5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6" autoAdjust="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48FA5F-E5E5-40AE-9505-BF8CA168C0C2}" type="doc">
      <dgm:prSet loTypeId="urn:microsoft.com/office/officeart/2005/8/layout/lProcess2" loCatId="list" qsTypeId="urn:microsoft.com/office/officeart/2005/8/quickstyle/simple4" qsCatId="simple" csTypeId="urn:microsoft.com/office/officeart/2005/8/colors/accent0_3" csCatId="mainScheme" phldr="1"/>
      <dgm:spPr/>
      <dgm:t>
        <a:bodyPr/>
        <a:lstStyle/>
        <a:p>
          <a:endParaRPr lang="en-GB"/>
        </a:p>
      </dgm:t>
    </dgm:pt>
    <dgm:pt modelId="{6C2908B2-3DD9-46A7-956A-6F7A0FA76ACD}">
      <dgm:prSet phldrT="[Text]" custT="1"/>
      <dgm:spPr/>
      <dgm:t>
        <a:bodyPr/>
        <a:lstStyle/>
        <a:p>
          <a:r>
            <a:rPr lang="en-AU" sz="2800" dirty="0" smtClean="0"/>
            <a:t>Proactive</a:t>
          </a:r>
          <a:endParaRPr lang="en-GB" sz="2800" dirty="0"/>
        </a:p>
      </dgm:t>
    </dgm:pt>
    <dgm:pt modelId="{9D36C5AA-0BFE-4CD0-B079-9158AAA91337}" type="parTrans" cxnId="{764959EE-CD09-450D-A3A4-A8318F80352B}">
      <dgm:prSet/>
      <dgm:spPr/>
      <dgm:t>
        <a:bodyPr/>
        <a:lstStyle/>
        <a:p>
          <a:endParaRPr lang="en-GB"/>
        </a:p>
      </dgm:t>
    </dgm:pt>
    <dgm:pt modelId="{618EAB37-3A69-4E34-AFB4-FD2083681FFC}" type="sibTrans" cxnId="{764959EE-CD09-450D-A3A4-A8318F80352B}">
      <dgm:prSet/>
      <dgm:spPr/>
      <dgm:t>
        <a:bodyPr/>
        <a:lstStyle/>
        <a:p>
          <a:endParaRPr lang="en-GB"/>
        </a:p>
      </dgm:t>
    </dgm:pt>
    <dgm:pt modelId="{C27056CC-061D-40A7-B03A-96CB349883EF}">
      <dgm:prSet phldrT="[Text]" custT="1"/>
      <dgm:spPr/>
      <dgm:t>
        <a:bodyPr/>
        <a:lstStyle/>
        <a:p>
          <a:r>
            <a:rPr lang="en-AU" sz="1600" dirty="0" smtClean="0"/>
            <a:t>Synthesis</a:t>
          </a:r>
          <a:endParaRPr lang="en-GB" sz="2800" dirty="0"/>
        </a:p>
      </dgm:t>
    </dgm:pt>
    <dgm:pt modelId="{335CC256-7C89-4856-8AC5-18560E38C866}" type="parTrans" cxnId="{606DDD76-2B69-463E-95FA-0F508866538B}">
      <dgm:prSet/>
      <dgm:spPr/>
      <dgm:t>
        <a:bodyPr/>
        <a:lstStyle/>
        <a:p>
          <a:endParaRPr lang="en-GB"/>
        </a:p>
      </dgm:t>
    </dgm:pt>
    <dgm:pt modelId="{975660C4-1F50-4FE4-BCAB-035EC3D25C8B}" type="sibTrans" cxnId="{606DDD76-2B69-463E-95FA-0F508866538B}">
      <dgm:prSet/>
      <dgm:spPr/>
      <dgm:t>
        <a:bodyPr/>
        <a:lstStyle/>
        <a:p>
          <a:endParaRPr lang="en-GB"/>
        </a:p>
      </dgm:t>
    </dgm:pt>
    <dgm:pt modelId="{3DCAED46-2E35-4822-9442-4C9CF1E7F7A7}">
      <dgm:prSet phldrT="[Text]" custT="1"/>
      <dgm:spPr/>
      <dgm:t>
        <a:bodyPr/>
        <a:lstStyle/>
        <a:p>
          <a:r>
            <a:rPr lang="en-AU" sz="1600" dirty="0" smtClean="0"/>
            <a:t>Is there a need for the program?</a:t>
          </a:r>
          <a:endParaRPr lang="en-GB" sz="1600" dirty="0"/>
        </a:p>
      </dgm:t>
    </dgm:pt>
    <dgm:pt modelId="{E35D5BB6-9A18-468B-83E9-0167FD8CA0DE}" type="parTrans" cxnId="{DE66564C-8385-45BC-B3A3-CBEDA4DC1A04}">
      <dgm:prSet/>
      <dgm:spPr/>
      <dgm:t>
        <a:bodyPr/>
        <a:lstStyle/>
        <a:p>
          <a:endParaRPr lang="en-GB"/>
        </a:p>
      </dgm:t>
    </dgm:pt>
    <dgm:pt modelId="{A5CC6A47-4461-4C87-B54B-EE65EDABA73D}" type="sibTrans" cxnId="{DE66564C-8385-45BC-B3A3-CBEDA4DC1A04}">
      <dgm:prSet/>
      <dgm:spPr/>
      <dgm:t>
        <a:bodyPr/>
        <a:lstStyle/>
        <a:p>
          <a:endParaRPr lang="en-GB"/>
        </a:p>
      </dgm:t>
    </dgm:pt>
    <dgm:pt modelId="{00FDB5B6-B207-478D-B9FB-37FBE3D8ADFF}">
      <dgm:prSet phldrT="[Text]" custT="1"/>
      <dgm:spPr/>
      <dgm:t>
        <a:bodyPr/>
        <a:lstStyle/>
        <a:p>
          <a:r>
            <a:rPr lang="en-AU" sz="2400" dirty="0" err="1" smtClean="0"/>
            <a:t>Clarificative</a:t>
          </a:r>
          <a:endParaRPr lang="en-GB" sz="2400" dirty="0"/>
        </a:p>
      </dgm:t>
    </dgm:pt>
    <dgm:pt modelId="{AFAC654A-3ED3-4952-830E-95CC2463E434}" type="parTrans" cxnId="{C91872F7-1B74-4988-918E-FF56CE29203A}">
      <dgm:prSet/>
      <dgm:spPr/>
      <dgm:t>
        <a:bodyPr/>
        <a:lstStyle/>
        <a:p>
          <a:endParaRPr lang="en-GB"/>
        </a:p>
      </dgm:t>
    </dgm:pt>
    <dgm:pt modelId="{1C7D72EA-85D2-44A2-B34C-07A5F0493D00}" type="sibTrans" cxnId="{C91872F7-1B74-4988-918E-FF56CE29203A}">
      <dgm:prSet/>
      <dgm:spPr/>
      <dgm:t>
        <a:bodyPr/>
        <a:lstStyle/>
        <a:p>
          <a:endParaRPr lang="en-GB"/>
        </a:p>
      </dgm:t>
    </dgm:pt>
    <dgm:pt modelId="{B2E9626B-049B-41AF-88BB-F9E15CEC75FF}">
      <dgm:prSet phldrT="[Text]" custT="1"/>
      <dgm:spPr/>
      <dgm:t>
        <a:bodyPr/>
        <a:lstStyle/>
        <a:p>
          <a:r>
            <a:rPr lang="en-AU" sz="1600" dirty="0" smtClean="0"/>
            <a:t>Clarification</a:t>
          </a:r>
          <a:endParaRPr lang="en-GB" sz="1600" dirty="0"/>
        </a:p>
      </dgm:t>
    </dgm:pt>
    <dgm:pt modelId="{E446FF77-8CB8-4357-ABAC-931BE8BA7051}" type="parTrans" cxnId="{73A2E5E3-5A90-42AF-8EF8-C9EC636A4A71}">
      <dgm:prSet/>
      <dgm:spPr/>
      <dgm:t>
        <a:bodyPr/>
        <a:lstStyle/>
        <a:p>
          <a:endParaRPr lang="en-GB"/>
        </a:p>
      </dgm:t>
    </dgm:pt>
    <dgm:pt modelId="{280794BD-1EE2-446A-BEAB-EF9F79FFCE07}" type="sibTrans" cxnId="{73A2E5E3-5A90-42AF-8EF8-C9EC636A4A71}">
      <dgm:prSet/>
      <dgm:spPr/>
      <dgm:t>
        <a:bodyPr/>
        <a:lstStyle/>
        <a:p>
          <a:endParaRPr lang="en-GB"/>
        </a:p>
      </dgm:t>
    </dgm:pt>
    <dgm:pt modelId="{B17B0F23-77C2-4246-8A2A-B21C163BC1FF}">
      <dgm:prSet phldrT="[Text]" custT="1"/>
      <dgm:spPr/>
      <dgm:t>
        <a:bodyPr/>
        <a:lstStyle/>
        <a:p>
          <a:r>
            <a:rPr lang="en-AU" sz="1600" dirty="0" smtClean="0"/>
            <a:t>What are the intended outcomes and  how is the program designed?</a:t>
          </a:r>
          <a:endParaRPr lang="en-GB" sz="1600" dirty="0"/>
        </a:p>
      </dgm:t>
    </dgm:pt>
    <dgm:pt modelId="{F51B0890-0F87-4E4C-B9FC-D571DB568DD6}" type="parTrans" cxnId="{D9372F60-7683-4499-883E-FCB29D17A095}">
      <dgm:prSet/>
      <dgm:spPr/>
      <dgm:t>
        <a:bodyPr/>
        <a:lstStyle/>
        <a:p>
          <a:endParaRPr lang="en-GB"/>
        </a:p>
      </dgm:t>
    </dgm:pt>
    <dgm:pt modelId="{2A346104-ED53-40A7-8710-A4454DD66086}" type="sibTrans" cxnId="{D9372F60-7683-4499-883E-FCB29D17A095}">
      <dgm:prSet/>
      <dgm:spPr/>
      <dgm:t>
        <a:bodyPr/>
        <a:lstStyle/>
        <a:p>
          <a:endParaRPr lang="en-GB"/>
        </a:p>
      </dgm:t>
    </dgm:pt>
    <dgm:pt modelId="{95696C67-1D9F-4078-B598-03DEE69E4F99}">
      <dgm:prSet phldrT="[Text]" custT="1"/>
      <dgm:spPr/>
      <dgm:t>
        <a:bodyPr/>
        <a:lstStyle/>
        <a:p>
          <a:r>
            <a:rPr lang="en-AU" sz="2400" dirty="0" smtClean="0"/>
            <a:t>Interactive</a:t>
          </a:r>
          <a:endParaRPr lang="en-GB" sz="2400" dirty="0"/>
        </a:p>
      </dgm:t>
    </dgm:pt>
    <dgm:pt modelId="{4DE18584-56D4-4000-BA11-599F9009AD6A}" type="parTrans" cxnId="{44937CEC-8348-4DEC-8830-277F0740C635}">
      <dgm:prSet/>
      <dgm:spPr/>
      <dgm:t>
        <a:bodyPr/>
        <a:lstStyle/>
        <a:p>
          <a:endParaRPr lang="en-GB"/>
        </a:p>
      </dgm:t>
    </dgm:pt>
    <dgm:pt modelId="{449E6358-6CB7-4E80-A149-4AFD58A939DA}" type="sibTrans" cxnId="{44937CEC-8348-4DEC-8830-277F0740C635}">
      <dgm:prSet/>
      <dgm:spPr/>
      <dgm:t>
        <a:bodyPr/>
        <a:lstStyle/>
        <a:p>
          <a:endParaRPr lang="en-GB"/>
        </a:p>
      </dgm:t>
    </dgm:pt>
    <dgm:pt modelId="{F5D9CBF4-BCB7-4163-8BC7-98C94B03EB84}">
      <dgm:prSet phldrT="[Text]" custT="1"/>
      <dgm:spPr/>
      <dgm:t>
        <a:bodyPr/>
        <a:lstStyle/>
        <a:p>
          <a:r>
            <a:rPr lang="en-AU" sz="1600" dirty="0" smtClean="0"/>
            <a:t>improvement</a:t>
          </a:r>
          <a:endParaRPr lang="en-GB" sz="1600" dirty="0"/>
        </a:p>
      </dgm:t>
    </dgm:pt>
    <dgm:pt modelId="{EC51A269-0642-466E-A6E3-51B79BB70515}" type="parTrans" cxnId="{8ECE806B-A6D9-4B95-AC89-66606C74812F}">
      <dgm:prSet/>
      <dgm:spPr/>
      <dgm:t>
        <a:bodyPr/>
        <a:lstStyle/>
        <a:p>
          <a:endParaRPr lang="en-GB"/>
        </a:p>
      </dgm:t>
    </dgm:pt>
    <dgm:pt modelId="{E97BA14C-9696-435A-9B35-4504D7AD5B2D}" type="sibTrans" cxnId="{8ECE806B-A6D9-4B95-AC89-66606C74812F}">
      <dgm:prSet/>
      <dgm:spPr/>
      <dgm:t>
        <a:bodyPr/>
        <a:lstStyle/>
        <a:p>
          <a:endParaRPr lang="en-GB"/>
        </a:p>
      </dgm:t>
    </dgm:pt>
    <dgm:pt modelId="{5A7715A1-1EAE-41AC-BE4E-C12953857D3F}">
      <dgm:prSet phldrT="[Text]" custT="1"/>
      <dgm:spPr/>
      <dgm:t>
        <a:bodyPr/>
        <a:lstStyle/>
        <a:p>
          <a:r>
            <a:rPr lang="en-AU" sz="1600" dirty="0" smtClean="0"/>
            <a:t>How could delivery change to make the program more effective?</a:t>
          </a:r>
          <a:endParaRPr lang="en-GB" sz="1600" dirty="0"/>
        </a:p>
      </dgm:t>
    </dgm:pt>
    <dgm:pt modelId="{CFE1AFFF-9409-4CCA-B2F2-0DB06EC2DBE1}" type="parTrans" cxnId="{EDCAFAFB-39E5-4BBF-843C-245EE2E047C1}">
      <dgm:prSet/>
      <dgm:spPr/>
      <dgm:t>
        <a:bodyPr/>
        <a:lstStyle/>
        <a:p>
          <a:endParaRPr lang="en-GB"/>
        </a:p>
      </dgm:t>
    </dgm:pt>
    <dgm:pt modelId="{B4425B1D-F6F4-45EB-80E0-50B286327DA1}" type="sibTrans" cxnId="{EDCAFAFB-39E5-4BBF-843C-245EE2E047C1}">
      <dgm:prSet/>
      <dgm:spPr/>
      <dgm:t>
        <a:bodyPr/>
        <a:lstStyle/>
        <a:p>
          <a:endParaRPr lang="en-GB"/>
        </a:p>
      </dgm:t>
    </dgm:pt>
    <dgm:pt modelId="{6967A165-EB23-43B0-8B05-B58170DD38FE}">
      <dgm:prSet custT="1"/>
      <dgm:spPr/>
      <dgm:t>
        <a:bodyPr/>
        <a:lstStyle/>
        <a:p>
          <a:r>
            <a:rPr lang="en-AU" sz="1600" dirty="0" smtClean="0"/>
            <a:t>Checking/ Accountability</a:t>
          </a:r>
        </a:p>
      </dgm:t>
    </dgm:pt>
    <dgm:pt modelId="{49538FBE-95A3-42B8-9D42-FAC897FADC00}" type="parTrans" cxnId="{46A3A0F8-9570-4475-BB77-32BFC29E606B}">
      <dgm:prSet/>
      <dgm:spPr/>
      <dgm:t>
        <a:bodyPr/>
        <a:lstStyle/>
        <a:p>
          <a:endParaRPr lang="en-GB"/>
        </a:p>
      </dgm:t>
    </dgm:pt>
    <dgm:pt modelId="{4D7FC13E-31E3-4633-95E6-2A17B5DA0E62}" type="sibTrans" cxnId="{46A3A0F8-9570-4475-BB77-32BFC29E606B}">
      <dgm:prSet/>
      <dgm:spPr/>
      <dgm:t>
        <a:bodyPr/>
        <a:lstStyle/>
        <a:p>
          <a:endParaRPr lang="en-GB"/>
        </a:p>
      </dgm:t>
    </dgm:pt>
    <dgm:pt modelId="{C3A7DB3F-F417-4B7B-A831-F96E731E2524}">
      <dgm:prSet phldrT="[Text]" custT="1"/>
      <dgm:spPr/>
      <dgm:t>
        <a:bodyPr/>
        <a:lstStyle/>
        <a:p>
          <a:r>
            <a:rPr lang="en-AU" sz="2800" dirty="0" smtClean="0"/>
            <a:t>Impact </a:t>
          </a:r>
          <a:endParaRPr lang="en-GB" sz="2800" dirty="0"/>
        </a:p>
      </dgm:t>
    </dgm:pt>
    <dgm:pt modelId="{3354C103-D2B0-4C9C-A526-23B716E935BA}" type="parTrans" cxnId="{CFFEBE05-A1E5-4CA6-842B-21772A4BCDBC}">
      <dgm:prSet/>
      <dgm:spPr/>
      <dgm:t>
        <a:bodyPr/>
        <a:lstStyle/>
        <a:p>
          <a:endParaRPr lang="en-GB"/>
        </a:p>
      </dgm:t>
    </dgm:pt>
    <dgm:pt modelId="{FA59E0C0-C1D0-438E-8EA0-D98A01CA4A8C}" type="sibTrans" cxnId="{CFFEBE05-A1E5-4CA6-842B-21772A4BCDBC}">
      <dgm:prSet/>
      <dgm:spPr/>
      <dgm:t>
        <a:bodyPr/>
        <a:lstStyle/>
        <a:p>
          <a:endParaRPr lang="en-GB"/>
        </a:p>
      </dgm:t>
    </dgm:pt>
    <dgm:pt modelId="{440F30D1-D4D7-4E38-AF75-54E87568264F}">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AU" sz="2400" dirty="0" smtClean="0"/>
            <a:t>Monitoring</a:t>
          </a:r>
        </a:p>
      </dgm:t>
    </dgm:pt>
    <dgm:pt modelId="{EB36DCEE-9BFE-4133-9043-38AF458FADF6}" type="parTrans" cxnId="{5CE92B5B-03AE-4DD7-A506-5D5BBA7DED0D}">
      <dgm:prSet/>
      <dgm:spPr/>
      <dgm:t>
        <a:bodyPr/>
        <a:lstStyle/>
        <a:p>
          <a:endParaRPr lang="en-GB"/>
        </a:p>
      </dgm:t>
    </dgm:pt>
    <dgm:pt modelId="{3E803BD4-9501-4788-925D-0AF6550C1797}" type="sibTrans" cxnId="{5CE92B5B-03AE-4DD7-A506-5D5BBA7DED0D}">
      <dgm:prSet/>
      <dgm:spPr/>
      <dgm:t>
        <a:bodyPr/>
        <a:lstStyle/>
        <a:p>
          <a:endParaRPr lang="en-GB"/>
        </a:p>
      </dgm:t>
    </dgm:pt>
    <dgm:pt modelId="{410DFBD1-2506-4DA2-9605-088854BEAE09}">
      <dgm:prSet custT="1"/>
      <dgm:spPr/>
      <dgm:t>
        <a:bodyPr/>
        <a:lstStyle/>
        <a:p>
          <a:r>
            <a:rPr lang="en-AU" sz="1600" dirty="0" smtClean="0"/>
            <a:t>Is implementation reaching the program benchmark?</a:t>
          </a:r>
          <a:endParaRPr lang="en-GB" sz="1600" dirty="0"/>
        </a:p>
      </dgm:t>
    </dgm:pt>
    <dgm:pt modelId="{B4333732-7A32-40E0-B348-DB5C0BA453A7}" type="parTrans" cxnId="{1F51B2ED-46CD-4DCF-A610-58944ECA927C}">
      <dgm:prSet/>
      <dgm:spPr/>
      <dgm:t>
        <a:bodyPr/>
        <a:lstStyle/>
        <a:p>
          <a:endParaRPr lang="en-GB"/>
        </a:p>
      </dgm:t>
    </dgm:pt>
    <dgm:pt modelId="{E499839F-05BB-4DBF-A910-8FCD677F095E}" type="sibTrans" cxnId="{1F51B2ED-46CD-4DCF-A610-58944ECA927C}">
      <dgm:prSet/>
      <dgm:spPr/>
      <dgm:t>
        <a:bodyPr/>
        <a:lstStyle/>
        <a:p>
          <a:endParaRPr lang="en-GB"/>
        </a:p>
      </dgm:t>
    </dgm:pt>
    <dgm:pt modelId="{05D0540E-6C7E-496D-B582-D8A58B3ED329}">
      <dgm:prSet custT="1"/>
      <dgm:spPr/>
      <dgm:t>
        <a:bodyPr/>
        <a:lstStyle/>
        <a:p>
          <a:r>
            <a:rPr lang="en-AU" sz="1600" dirty="0" smtClean="0"/>
            <a:t>Learning/ Accountability</a:t>
          </a:r>
          <a:endParaRPr lang="en-GB" sz="1600" dirty="0"/>
        </a:p>
      </dgm:t>
    </dgm:pt>
    <dgm:pt modelId="{DC65D6D5-CC32-41FA-ACCF-B7A6463BDEF5}" type="parTrans" cxnId="{5C0264BB-55B7-43FC-8226-EAC90993107D}">
      <dgm:prSet/>
      <dgm:spPr/>
      <dgm:t>
        <a:bodyPr/>
        <a:lstStyle/>
        <a:p>
          <a:endParaRPr lang="en-GB"/>
        </a:p>
      </dgm:t>
    </dgm:pt>
    <dgm:pt modelId="{69645E67-8377-4990-9BE7-4BBC840C6426}" type="sibTrans" cxnId="{5C0264BB-55B7-43FC-8226-EAC90993107D}">
      <dgm:prSet/>
      <dgm:spPr/>
      <dgm:t>
        <a:bodyPr/>
        <a:lstStyle/>
        <a:p>
          <a:endParaRPr lang="en-GB"/>
        </a:p>
      </dgm:t>
    </dgm:pt>
    <dgm:pt modelId="{C6C67364-F471-47E9-A9C3-E3EE0A995397}">
      <dgm:prSet custT="1"/>
      <dgm:spPr/>
      <dgm:t>
        <a:bodyPr/>
        <a:lstStyle/>
        <a:p>
          <a:r>
            <a:rPr lang="en-AU" sz="1600" dirty="0" smtClean="0"/>
            <a:t>What are the outcomes of the program?</a:t>
          </a:r>
          <a:endParaRPr lang="en-GB" sz="1600" dirty="0"/>
        </a:p>
      </dgm:t>
    </dgm:pt>
    <dgm:pt modelId="{4B8D9AA8-6823-48AE-A822-CB6DAF009B77}" type="parTrans" cxnId="{D2057F94-8A82-41A9-9614-E5018FEAAA1B}">
      <dgm:prSet/>
      <dgm:spPr/>
      <dgm:t>
        <a:bodyPr/>
        <a:lstStyle/>
        <a:p>
          <a:endParaRPr lang="en-GB"/>
        </a:p>
      </dgm:t>
    </dgm:pt>
    <dgm:pt modelId="{D3661255-C355-4BC9-BA6A-AA782D9CDDF5}" type="sibTrans" cxnId="{D2057F94-8A82-41A9-9614-E5018FEAAA1B}">
      <dgm:prSet/>
      <dgm:spPr/>
      <dgm:t>
        <a:bodyPr/>
        <a:lstStyle/>
        <a:p>
          <a:endParaRPr lang="en-GB"/>
        </a:p>
      </dgm:t>
    </dgm:pt>
    <dgm:pt modelId="{51A0702D-300E-4347-BB1D-2D0EF80832DF}" type="pres">
      <dgm:prSet presAssocID="{1948FA5F-E5E5-40AE-9505-BF8CA168C0C2}" presName="theList" presStyleCnt="0">
        <dgm:presLayoutVars>
          <dgm:dir/>
          <dgm:animLvl val="lvl"/>
          <dgm:resizeHandles val="exact"/>
        </dgm:presLayoutVars>
      </dgm:prSet>
      <dgm:spPr/>
      <dgm:t>
        <a:bodyPr/>
        <a:lstStyle/>
        <a:p>
          <a:endParaRPr lang="en-GB"/>
        </a:p>
      </dgm:t>
    </dgm:pt>
    <dgm:pt modelId="{B9812606-4575-42B6-AF89-20147AA464AE}" type="pres">
      <dgm:prSet presAssocID="{6C2908B2-3DD9-46A7-956A-6F7A0FA76ACD}" presName="compNode" presStyleCnt="0"/>
      <dgm:spPr/>
    </dgm:pt>
    <dgm:pt modelId="{010A82D0-B16D-4673-BAB5-B0C69BAC75BA}" type="pres">
      <dgm:prSet presAssocID="{6C2908B2-3DD9-46A7-956A-6F7A0FA76ACD}" presName="aNode" presStyleLbl="bgShp" presStyleIdx="0" presStyleCnt="5" custScaleX="2000000"/>
      <dgm:spPr/>
      <dgm:t>
        <a:bodyPr/>
        <a:lstStyle/>
        <a:p>
          <a:endParaRPr lang="en-GB"/>
        </a:p>
      </dgm:t>
    </dgm:pt>
    <dgm:pt modelId="{A4FF2CD9-778C-4697-9FCB-2E515AAB0E30}" type="pres">
      <dgm:prSet presAssocID="{6C2908B2-3DD9-46A7-956A-6F7A0FA76ACD}" presName="textNode" presStyleLbl="bgShp" presStyleIdx="0" presStyleCnt="5"/>
      <dgm:spPr/>
      <dgm:t>
        <a:bodyPr/>
        <a:lstStyle/>
        <a:p>
          <a:endParaRPr lang="en-GB"/>
        </a:p>
      </dgm:t>
    </dgm:pt>
    <dgm:pt modelId="{8C8489D1-7679-44A4-B0DC-6700E111C65C}" type="pres">
      <dgm:prSet presAssocID="{6C2908B2-3DD9-46A7-956A-6F7A0FA76ACD}" presName="compChildNode" presStyleCnt="0"/>
      <dgm:spPr/>
    </dgm:pt>
    <dgm:pt modelId="{9FFC9D3D-D645-4626-9B2A-F436BB399116}" type="pres">
      <dgm:prSet presAssocID="{6C2908B2-3DD9-46A7-956A-6F7A0FA76ACD}" presName="theInnerList" presStyleCnt="0"/>
      <dgm:spPr/>
    </dgm:pt>
    <dgm:pt modelId="{75D7ECED-B624-4AA8-862A-2A0A1003C145}" type="pres">
      <dgm:prSet presAssocID="{C27056CC-061D-40A7-B03A-96CB349883EF}" presName="childNode" presStyleLbl="node1" presStyleIdx="0" presStyleCnt="10" custScaleX="2000000">
        <dgm:presLayoutVars>
          <dgm:bulletEnabled val="1"/>
        </dgm:presLayoutVars>
      </dgm:prSet>
      <dgm:spPr/>
      <dgm:t>
        <a:bodyPr/>
        <a:lstStyle/>
        <a:p>
          <a:endParaRPr lang="en-GB"/>
        </a:p>
      </dgm:t>
    </dgm:pt>
    <dgm:pt modelId="{4481FE97-E2AD-4E45-9416-5D307766FEFC}" type="pres">
      <dgm:prSet presAssocID="{C27056CC-061D-40A7-B03A-96CB349883EF}" presName="aSpace2" presStyleCnt="0"/>
      <dgm:spPr/>
    </dgm:pt>
    <dgm:pt modelId="{B5D59E0C-012D-4DA7-AF26-62D1BD09A7F6}" type="pres">
      <dgm:prSet presAssocID="{3DCAED46-2E35-4822-9442-4C9CF1E7F7A7}" presName="childNode" presStyleLbl="node1" presStyleIdx="1" presStyleCnt="10" custScaleX="2000000">
        <dgm:presLayoutVars>
          <dgm:bulletEnabled val="1"/>
        </dgm:presLayoutVars>
      </dgm:prSet>
      <dgm:spPr/>
      <dgm:t>
        <a:bodyPr/>
        <a:lstStyle/>
        <a:p>
          <a:endParaRPr lang="en-GB"/>
        </a:p>
      </dgm:t>
    </dgm:pt>
    <dgm:pt modelId="{65524AC0-A927-464E-A0A3-E1DBC9F38AB3}" type="pres">
      <dgm:prSet presAssocID="{6C2908B2-3DD9-46A7-956A-6F7A0FA76ACD}" presName="aSpace" presStyleCnt="0"/>
      <dgm:spPr/>
    </dgm:pt>
    <dgm:pt modelId="{EF82A447-A83F-4707-A56E-AB401EF346AE}" type="pres">
      <dgm:prSet presAssocID="{00FDB5B6-B207-478D-B9FB-37FBE3D8ADFF}" presName="compNode" presStyleCnt="0"/>
      <dgm:spPr/>
    </dgm:pt>
    <dgm:pt modelId="{782AE142-A0EA-41FC-B4F0-A4675A3FE938}" type="pres">
      <dgm:prSet presAssocID="{00FDB5B6-B207-478D-B9FB-37FBE3D8ADFF}" presName="aNode" presStyleLbl="bgShp" presStyleIdx="1" presStyleCnt="5" custScaleX="2000000"/>
      <dgm:spPr/>
      <dgm:t>
        <a:bodyPr/>
        <a:lstStyle/>
        <a:p>
          <a:endParaRPr lang="en-GB"/>
        </a:p>
      </dgm:t>
    </dgm:pt>
    <dgm:pt modelId="{5B167FF2-5583-4A29-B72D-80F6BBEED0EB}" type="pres">
      <dgm:prSet presAssocID="{00FDB5B6-B207-478D-B9FB-37FBE3D8ADFF}" presName="textNode" presStyleLbl="bgShp" presStyleIdx="1" presStyleCnt="5"/>
      <dgm:spPr/>
      <dgm:t>
        <a:bodyPr/>
        <a:lstStyle/>
        <a:p>
          <a:endParaRPr lang="en-GB"/>
        </a:p>
      </dgm:t>
    </dgm:pt>
    <dgm:pt modelId="{E7B10881-2CB5-427F-9196-94467B230AFE}" type="pres">
      <dgm:prSet presAssocID="{00FDB5B6-B207-478D-B9FB-37FBE3D8ADFF}" presName="compChildNode" presStyleCnt="0"/>
      <dgm:spPr/>
    </dgm:pt>
    <dgm:pt modelId="{D11BCAD2-9EB5-4757-8848-75B31F0C71A7}" type="pres">
      <dgm:prSet presAssocID="{00FDB5B6-B207-478D-B9FB-37FBE3D8ADFF}" presName="theInnerList" presStyleCnt="0"/>
      <dgm:spPr/>
    </dgm:pt>
    <dgm:pt modelId="{150CEF53-6695-4EDA-BCB8-A0DDBB25891F}" type="pres">
      <dgm:prSet presAssocID="{B2E9626B-049B-41AF-88BB-F9E15CEC75FF}" presName="childNode" presStyleLbl="node1" presStyleIdx="2" presStyleCnt="10" custScaleX="2000000">
        <dgm:presLayoutVars>
          <dgm:bulletEnabled val="1"/>
        </dgm:presLayoutVars>
      </dgm:prSet>
      <dgm:spPr/>
      <dgm:t>
        <a:bodyPr/>
        <a:lstStyle/>
        <a:p>
          <a:endParaRPr lang="en-GB"/>
        </a:p>
      </dgm:t>
    </dgm:pt>
    <dgm:pt modelId="{743A72D7-8FAB-457B-A1A1-5B8054192846}" type="pres">
      <dgm:prSet presAssocID="{B2E9626B-049B-41AF-88BB-F9E15CEC75FF}" presName="aSpace2" presStyleCnt="0"/>
      <dgm:spPr/>
    </dgm:pt>
    <dgm:pt modelId="{B940AC4D-C4CA-436B-B5C8-CC893B636371}" type="pres">
      <dgm:prSet presAssocID="{B17B0F23-77C2-4246-8A2A-B21C163BC1FF}" presName="childNode" presStyleLbl="node1" presStyleIdx="3" presStyleCnt="10" custScaleX="2000000">
        <dgm:presLayoutVars>
          <dgm:bulletEnabled val="1"/>
        </dgm:presLayoutVars>
      </dgm:prSet>
      <dgm:spPr/>
      <dgm:t>
        <a:bodyPr/>
        <a:lstStyle/>
        <a:p>
          <a:endParaRPr lang="en-GB"/>
        </a:p>
      </dgm:t>
    </dgm:pt>
    <dgm:pt modelId="{DE0AD6D5-97D5-4CCF-B3D2-B48880E403B6}" type="pres">
      <dgm:prSet presAssocID="{00FDB5B6-B207-478D-B9FB-37FBE3D8ADFF}" presName="aSpace" presStyleCnt="0"/>
      <dgm:spPr/>
    </dgm:pt>
    <dgm:pt modelId="{825E7BB0-883F-4289-A629-627830035362}" type="pres">
      <dgm:prSet presAssocID="{95696C67-1D9F-4078-B598-03DEE69E4F99}" presName="compNode" presStyleCnt="0"/>
      <dgm:spPr/>
    </dgm:pt>
    <dgm:pt modelId="{BF6BBBEA-6A82-4F91-97E3-BD4FC694C431}" type="pres">
      <dgm:prSet presAssocID="{95696C67-1D9F-4078-B598-03DEE69E4F99}" presName="aNode" presStyleLbl="bgShp" presStyleIdx="2" presStyleCnt="5" custScaleX="2000000" custLinFactNeighborX="1243" custLinFactNeighborY="388"/>
      <dgm:spPr/>
      <dgm:t>
        <a:bodyPr/>
        <a:lstStyle/>
        <a:p>
          <a:endParaRPr lang="en-GB"/>
        </a:p>
      </dgm:t>
    </dgm:pt>
    <dgm:pt modelId="{41152F81-2023-418D-B613-1CE138A54802}" type="pres">
      <dgm:prSet presAssocID="{95696C67-1D9F-4078-B598-03DEE69E4F99}" presName="textNode" presStyleLbl="bgShp" presStyleIdx="2" presStyleCnt="5"/>
      <dgm:spPr/>
      <dgm:t>
        <a:bodyPr/>
        <a:lstStyle/>
        <a:p>
          <a:endParaRPr lang="en-GB"/>
        </a:p>
      </dgm:t>
    </dgm:pt>
    <dgm:pt modelId="{B8D091D3-09BD-48A4-801E-4876917645BC}" type="pres">
      <dgm:prSet presAssocID="{95696C67-1D9F-4078-B598-03DEE69E4F99}" presName="compChildNode" presStyleCnt="0"/>
      <dgm:spPr/>
    </dgm:pt>
    <dgm:pt modelId="{CBFE8C22-8AF9-4092-9782-9AA92E44CF95}" type="pres">
      <dgm:prSet presAssocID="{95696C67-1D9F-4078-B598-03DEE69E4F99}" presName="theInnerList" presStyleCnt="0"/>
      <dgm:spPr/>
    </dgm:pt>
    <dgm:pt modelId="{FB997B83-1B84-44E5-BE8D-AC75182ED8DE}" type="pres">
      <dgm:prSet presAssocID="{F5D9CBF4-BCB7-4163-8BC7-98C94B03EB84}" presName="childNode" presStyleLbl="node1" presStyleIdx="4" presStyleCnt="10" custScaleX="2000000">
        <dgm:presLayoutVars>
          <dgm:bulletEnabled val="1"/>
        </dgm:presLayoutVars>
      </dgm:prSet>
      <dgm:spPr/>
      <dgm:t>
        <a:bodyPr/>
        <a:lstStyle/>
        <a:p>
          <a:endParaRPr lang="en-GB"/>
        </a:p>
      </dgm:t>
    </dgm:pt>
    <dgm:pt modelId="{6A8E3A67-882D-4B6C-858B-B89655635B90}" type="pres">
      <dgm:prSet presAssocID="{F5D9CBF4-BCB7-4163-8BC7-98C94B03EB84}" presName="aSpace2" presStyleCnt="0"/>
      <dgm:spPr/>
    </dgm:pt>
    <dgm:pt modelId="{4DDDDACB-0BC6-4A87-815F-5433C16C277D}" type="pres">
      <dgm:prSet presAssocID="{5A7715A1-1EAE-41AC-BE4E-C12953857D3F}" presName="childNode" presStyleLbl="node1" presStyleIdx="5" presStyleCnt="10" custScaleX="2000000">
        <dgm:presLayoutVars>
          <dgm:bulletEnabled val="1"/>
        </dgm:presLayoutVars>
      </dgm:prSet>
      <dgm:spPr/>
      <dgm:t>
        <a:bodyPr/>
        <a:lstStyle/>
        <a:p>
          <a:endParaRPr lang="en-GB"/>
        </a:p>
      </dgm:t>
    </dgm:pt>
    <dgm:pt modelId="{A95D401C-522B-4DEA-9FCA-6F2198AD5E1D}" type="pres">
      <dgm:prSet presAssocID="{95696C67-1D9F-4078-B598-03DEE69E4F99}" presName="aSpace" presStyleCnt="0"/>
      <dgm:spPr/>
    </dgm:pt>
    <dgm:pt modelId="{C418A325-6BF4-4C3A-BF9E-AA0E00EA47FD}" type="pres">
      <dgm:prSet presAssocID="{440F30D1-D4D7-4E38-AF75-54E87568264F}" presName="compNode" presStyleCnt="0"/>
      <dgm:spPr/>
    </dgm:pt>
    <dgm:pt modelId="{D46B08CE-E52F-40A7-A1BC-61BC0FAA671A}" type="pres">
      <dgm:prSet presAssocID="{440F30D1-D4D7-4E38-AF75-54E87568264F}" presName="aNode" presStyleLbl="bgShp" presStyleIdx="3" presStyleCnt="5" custScaleX="2000000"/>
      <dgm:spPr/>
      <dgm:t>
        <a:bodyPr/>
        <a:lstStyle/>
        <a:p>
          <a:endParaRPr lang="en-GB"/>
        </a:p>
      </dgm:t>
    </dgm:pt>
    <dgm:pt modelId="{C89A4A83-3D8E-4E60-8114-1E3560A2CCEB}" type="pres">
      <dgm:prSet presAssocID="{440F30D1-D4D7-4E38-AF75-54E87568264F}" presName="textNode" presStyleLbl="bgShp" presStyleIdx="3" presStyleCnt="5"/>
      <dgm:spPr/>
      <dgm:t>
        <a:bodyPr/>
        <a:lstStyle/>
        <a:p>
          <a:endParaRPr lang="en-GB"/>
        </a:p>
      </dgm:t>
    </dgm:pt>
    <dgm:pt modelId="{68452D76-B45B-4E9C-A0AB-D828AAC30E81}" type="pres">
      <dgm:prSet presAssocID="{440F30D1-D4D7-4E38-AF75-54E87568264F}" presName="compChildNode" presStyleCnt="0"/>
      <dgm:spPr/>
    </dgm:pt>
    <dgm:pt modelId="{D2278FD0-FBEA-4E27-9EFB-4488A5F9F14F}" type="pres">
      <dgm:prSet presAssocID="{440F30D1-D4D7-4E38-AF75-54E87568264F}" presName="theInnerList" presStyleCnt="0"/>
      <dgm:spPr/>
    </dgm:pt>
    <dgm:pt modelId="{E180C257-25EE-4938-AD5F-5E59D2397C43}" type="pres">
      <dgm:prSet presAssocID="{6967A165-EB23-43B0-8B05-B58170DD38FE}" presName="childNode" presStyleLbl="node1" presStyleIdx="6" presStyleCnt="10" custScaleX="2000000">
        <dgm:presLayoutVars>
          <dgm:bulletEnabled val="1"/>
        </dgm:presLayoutVars>
      </dgm:prSet>
      <dgm:spPr/>
      <dgm:t>
        <a:bodyPr/>
        <a:lstStyle/>
        <a:p>
          <a:endParaRPr lang="en-GB"/>
        </a:p>
      </dgm:t>
    </dgm:pt>
    <dgm:pt modelId="{EEB95EDC-FC94-45BF-A559-DC45214F90CD}" type="pres">
      <dgm:prSet presAssocID="{6967A165-EB23-43B0-8B05-B58170DD38FE}" presName="aSpace2" presStyleCnt="0"/>
      <dgm:spPr/>
    </dgm:pt>
    <dgm:pt modelId="{B3DCD521-0A42-4A22-822A-A7AB63239DA8}" type="pres">
      <dgm:prSet presAssocID="{410DFBD1-2506-4DA2-9605-088854BEAE09}" presName="childNode" presStyleLbl="node1" presStyleIdx="7" presStyleCnt="10" custScaleX="2000000">
        <dgm:presLayoutVars>
          <dgm:bulletEnabled val="1"/>
        </dgm:presLayoutVars>
      </dgm:prSet>
      <dgm:spPr/>
      <dgm:t>
        <a:bodyPr/>
        <a:lstStyle/>
        <a:p>
          <a:endParaRPr lang="en-GB"/>
        </a:p>
      </dgm:t>
    </dgm:pt>
    <dgm:pt modelId="{F1147F4A-0B14-439A-AA96-1173C36D259C}" type="pres">
      <dgm:prSet presAssocID="{440F30D1-D4D7-4E38-AF75-54E87568264F}" presName="aSpace" presStyleCnt="0"/>
      <dgm:spPr/>
    </dgm:pt>
    <dgm:pt modelId="{B888F419-1A9C-41F0-9DC8-333E2649D2F6}" type="pres">
      <dgm:prSet presAssocID="{C3A7DB3F-F417-4B7B-A831-F96E731E2524}" presName="compNode" presStyleCnt="0"/>
      <dgm:spPr/>
    </dgm:pt>
    <dgm:pt modelId="{B69401FA-FF0E-4C99-83B6-C8832DB5AC2B}" type="pres">
      <dgm:prSet presAssocID="{C3A7DB3F-F417-4B7B-A831-F96E731E2524}" presName="aNode" presStyleLbl="bgShp" presStyleIdx="4" presStyleCnt="5" custScaleX="2000000" custLinFactNeighborX="1243" custLinFactNeighborY="388"/>
      <dgm:spPr/>
      <dgm:t>
        <a:bodyPr/>
        <a:lstStyle/>
        <a:p>
          <a:endParaRPr lang="en-GB"/>
        </a:p>
      </dgm:t>
    </dgm:pt>
    <dgm:pt modelId="{06B73BDE-7BBD-4634-B61A-00A8C7486FEE}" type="pres">
      <dgm:prSet presAssocID="{C3A7DB3F-F417-4B7B-A831-F96E731E2524}" presName="textNode" presStyleLbl="bgShp" presStyleIdx="4" presStyleCnt="5"/>
      <dgm:spPr/>
      <dgm:t>
        <a:bodyPr/>
        <a:lstStyle/>
        <a:p>
          <a:endParaRPr lang="en-GB"/>
        </a:p>
      </dgm:t>
    </dgm:pt>
    <dgm:pt modelId="{C00E1A46-C020-4016-AE39-DC28058C131C}" type="pres">
      <dgm:prSet presAssocID="{C3A7DB3F-F417-4B7B-A831-F96E731E2524}" presName="compChildNode" presStyleCnt="0"/>
      <dgm:spPr/>
    </dgm:pt>
    <dgm:pt modelId="{1175ACF6-573E-4425-9CA7-CC698FBBF233}" type="pres">
      <dgm:prSet presAssocID="{C3A7DB3F-F417-4B7B-A831-F96E731E2524}" presName="theInnerList" presStyleCnt="0"/>
      <dgm:spPr/>
    </dgm:pt>
    <dgm:pt modelId="{0CE201E1-913C-4FD1-AC21-B7D7E43231D7}" type="pres">
      <dgm:prSet presAssocID="{05D0540E-6C7E-496D-B582-D8A58B3ED329}" presName="childNode" presStyleLbl="node1" presStyleIdx="8" presStyleCnt="10" custScaleX="2000000">
        <dgm:presLayoutVars>
          <dgm:bulletEnabled val="1"/>
        </dgm:presLayoutVars>
      </dgm:prSet>
      <dgm:spPr/>
      <dgm:t>
        <a:bodyPr/>
        <a:lstStyle/>
        <a:p>
          <a:endParaRPr lang="en-GB"/>
        </a:p>
      </dgm:t>
    </dgm:pt>
    <dgm:pt modelId="{1AF3FEF5-8103-4129-8E04-7B555639323B}" type="pres">
      <dgm:prSet presAssocID="{05D0540E-6C7E-496D-B582-D8A58B3ED329}" presName="aSpace2" presStyleCnt="0"/>
      <dgm:spPr/>
    </dgm:pt>
    <dgm:pt modelId="{85A2373E-553C-4908-A331-1D1A151B16A5}" type="pres">
      <dgm:prSet presAssocID="{C6C67364-F471-47E9-A9C3-E3EE0A995397}" presName="childNode" presStyleLbl="node1" presStyleIdx="9" presStyleCnt="10" custScaleX="2000000">
        <dgm:presLayoutVars>
          <dgm:bulletEnabled val="1"/>
        </dgm:presLayoutVars>
      </dgm:prSet>
      <dgm:spPr/>
      <dgm:t>
        <a:bodyPr/>
        <a:lstStyle/>
        <a:p>
          <a:endParaRPr lang="en-GB"/>
        </a:p>
      </dgm:t>
    </dgm:pt>
  </dgm:ptLst>
  <dgm:cxnLst>
    <dgm:cxn modelId="{864CC239-169F-4E3C-BF01-3EA182463F89}" type="presOf" srcId="{C27056CC-061D-40A7-B03A-96CB349883EF}" destId="{75D7ECED-B624-4AA8-862A-2A0A1003C145}" srcOrd="0" destOrd="0" presId="urn:microsoft.com/office/officeart/2005/8/layout/lProcess2"/>
    <dgm:cxn modelId="{A477B7D9-C785-4E8B-BC4D-99F0F7BADCF3}" type="presOf" srcId="{6967A165-EB23-43B0-8B05-B58170DD38FE}" destId="{E180C257-25EE-4938-AD5F-5E59D2397C43}" srcOrd="0" destOrd="0" presId="urn:microsoft.com/office/officeart/2005/8/layout/lProcess2"/>
    <dgm:cxn modelId="{A16400BA-71CE-42C3-AAF2-4E3064FCAC81}" type="presOf" srcId="{95696C67-1D9F-4078-B598-03DEE69E4F99}" destId="{BF6BBBEA-6A82-4F91-97E3-BD4FC694C431}" srcOrd="0" destOrd="0" presId="urn:microsoft.com/office/officeart/2005/8/layout/lProcess2"/>
    <dgm:cxn modelId="{DE66564C-8385-45BC-B3A3-CBEDA4DC1A04}" srcId="{6C2908B2-3DD9-46A7-956A-6F7A0FA76ACD}" destId="{3DCAED46-2E35-4822-9442-4C9CF1E7F7A7}" srcOrd="1" destOrd="0" parTransId="{E35D5BB6-9A18-468B-83E9-0167FD8CA0DE}" sibTransId="{A5CC6A47-4461-4C87-B54B-EE65EDABA73D}"/>
    <dgm:cxn modelId="{C91872F7-1B74-4988-918E-FF56CE29203A}" srcId="{1948FA5F-E5E5-40AE-9505-BF8CA168C0C2}" destId="{00FDB5B6-B207-478D-B9FB-37FBE3D8ADFF}" srcOrd="1" destOrd="0" parTransId="{AFAC654A-3ED3-4952-830E-95CC2463E434}" sibTransId="{1C7D72EA-85D2-44A2-B34C-07A5F0493D00}"/>
    <dgm:cxn modelId="{07F74BA1-5CAC-4FB2-86C3-DBFEC1F54DE7}" type="presOf" srcId="{410DFBD1-2506-4DA2-9605-088854BEAE09}" destId="{B3DCD521-0A42-4A22-822A-A7AB63239DA8}" srcOrd="0" destOrd="0" presId="urn:microsoft.com/office/officeart/2005/8/layout/lProcess2"/>
    <dgm:cxn modelId="{306157A6-D954-4B37-B0A3-06295183E60C}" type="presOf" srcId="{C6C67364-F471-47E9-A9C3-E3EE0A995397}" destId="{85A2373E-553C-4908-A331-1D1A151B16A5}" srcOrd="0" destOrd="0" presId="urn:microsoft.com/office/officeart/2005/8/layout/lProcess2"/>
    <dgm:cxn modelId="{D1943ADD-9F68-4F0B-AB22-9231DE1AFD31}" type="presOf" srcId="{05D0540E-6C7E-496D-B582-D8A58B3ED329}" destId="{0CE201E1-913C-4FD1-AC21-B7D7E43231D7}" srcOrd="0" destOrd="0" presId="urn:microsoft.com/office/officeart/2005/8/layout/lProcess2"/>
    <dgm:cxn modelId="{1B616A13-48BB-4498-8B6C-0CDA4E38CFCE}" type="presOf" srcId="{440F30D1-D4D7-4E38-AF75-54E87568264F}" destId="{C89A4A83-3D8E-4E60-8114-1E3560A2CCEB}" srcOrd="1" destOrd="0" presId="urn:microsoft.com/office/officeart/2005/8/layout/lProcess2"/>
    <dgm:cxn modelId="{5ED36946-A9F6-4800-A107-19391B416D57}" type="presOf" srcId="{5A7715A1-1EAE-41AC-BE4E-C12953857D3F}" destId="{4DDDDACB-0BC6-4A87-815F-5433C16C277D}" srcOrd="0" destOrd="0" presId="urn:microsoft.com/office/officeart/2005/8/layout/lProcess2"/>
    <dgm:cxn modelId="{79C70A0B-577D-453F-9CDA-B5710A39A7E3}" type="presOf" srcId="{B17B0F23-77C2-4246-8A2A-B21C163BC1FF}" destId="{B940AC4D-C4CA-436B-B5C8-CC893B636371}" srcOrd="0" destOrd="0" presId="urn:microsoft.com/office/officeart/2005/8/layout/lProcess2"/>
    <dgm:cxn modelId="{49A3D5DF-0E3D-4DD8-B6C7-A8159B97F197}" type="presOf" srcId="{F5D9CBF4-BCB7-4163-8BC7-98C94B03EB84}" destId="{FB997B83-1B84-44E5-BE8D-AC75182ED8DE}" srcOrd="0" destOrd="0" presId="urn:microsoft.com/office/officeart/2005/8/layout/lProcess2"/>
    <dgm:cxn modelId="{DD5AF73D-3AB8-4D36-B7A8-596B151B863D}" type="presOf" srcId="{B2E9626B-049B-41AF-88BB-F9E15CEC75FF}" destId="{150CEF53-6695-4EDA-BCB8-A0DDBB25891F}" srcOrd="0" destOrd="0" presId="urn:microsoft.com/office/officeart/2005/8/layout/lProcess2"/>
    <dgm:cxn modelId="{F22870DB-B712-4B99-AE8D-0D5CFFBE83F3}" type="presOf" srcId="{3DCAED46-2E35-4822-9442-4C9CF1E7F7A7}" destId="{B5D59E0C-012D-4DA7-AF26-62D1BD09A7F6}" srcOrd="0" destOrd="0" presId="urn:microsoft.com/office/officeart/2005/8/layout/lProcess2"/>
    <dgm:cxn modelId="{5CE92B5B-03AE-4DD7-A506-5D5BBA7DED0D}" srcId="{1948FA5F-E5E5-40AE-9505-BF8CA168C0C2}" destId="{440F30D1-D4D7-4E38-AF75-54E87568264F}" srcOrd="3" destOrd="0" parTransId="{EB36DCEE-9BFE-4133-9043-38AF458FADF6}" sibTransId="{3E803BD4-9501-4788-925D-0AF6550C1797}"/>
    <dgm:cxn modelId="{3EC7A842-2EEF-4BE0-AE5C-6D58EBBBAB35}" type="presOf" srcId="{95696C67-1D9F-4078-B598-03DEE69E4F99}" destId="{41152F81-2023-418D-B613-1CE138A54802}" srcOrd="1" destOrd="0" presId="urn:microsoft.com/office/officeart/2005/8/layout/lProcess2"/>
    <dgm:cxn modelId="{0D711853-6CEE-4AF8-A4EE-E5FA7A9BD1F5}" type="presOf" srcId="{6C2908B2-3DD9-46A7-956A-6F7A0FA76ACD}" destId="{A4FF2CD9-778C-4697-9FCB-2E515AAB0E30}" srcOrd="1" destOrd="0" presId="urn:microsoft.com/office/officeart/2005/8/layout/lProcess2"/>
    <dgm:cxn modelId="{C6337C41-4B5C-43D0-9046-97AB340772B6}" type="presOf" srcId="{C3A7DB3F-F417-4B7B-A831-F96E731E2524}" destId="{B69401FA-FF0E-4C99-83B6-C8832DB5AC2B}" srcOrd="0" destOrd="0" presId="urn:microsoft.com/office/officeart/2005/8/layout/lProcess2"/>
    <dgm:cxn modelId="{06F40C1D-71BC-4535-8564-4191E5A47258}" type="presOf" srcId="{C3A7DB3F-F417-4B7B-A831-F96E731E2524}" destId="{06B73BDE-7BBD-4634-B61A-00A8C7486FEE}" srcOrd="1" destOrd="0" presId="urn:microsoft.com/office/officeart/2005/8/layout/lProcess2"/>
    <dgm:cxn modelId="{5C0264BB-55B7-43FC-8226-EAC90993107D}" srcId="{C3A7DB3F-F417-4B7B-A831-F96E731E2524}" destId="{05D0540E-6C7E-496D-B582-D8A58B3ED329}" srcOrd="0" destOrd="0" parTransId="{DC65D6D5-CC32-41FA-ACCF-B7A6463BDEF5}" sibTransId="{69645E67-8377-4990-9BE7-4BBC840C6426}"/>
    <dgm:cxn modelId="{8975E27B-0172-41E6-8BA6-B4135FE8E834}" type="presOf" srcId="{00FDB5B6-B207-478D-B9FB-37FBE3D8ADFF}" destId="{782AE142-A0EA-41FC-B4F0-A4675A3FE938}" srcOrd="0" destOrd="0" presId="urn:microsoft.com/office/officeart/2005/8/layout/lProcess2"/>
    <dgm:cxn modelId="{51D7FDE3-876A-4D6D-A643-7C13FA487D37}" type="presOf" srcId="{1948FA5F-E5E5-40AE-9505-BF8CA168C0C2}" destId="{51A0702D-300E-4347-BB1D-2D0EF80832DF}" srcOrd="0" destOrd="0" presId="urn:microsoft.com/office/officeart/2005/8/layout/lProcess2"/>
    <dgm:cxn modelId="{46A3A0F8-9570-4475-BB77-32BFC29E606B}" srcId="{440F30D1-D4D7-4E38-AF75-54E87568264F}" destId="{6967A165-EB23-43B0-8B05-B58170DD38FE}" srcOrd="0" destOrd="0" parTransId="{49538FBE-95A3-42B8-9D42-FAC897FADC00}" sibTransId="{4D7FC13E-31E3-4633-95E6-2A17B5DA0E62}"/>
    <dgm:cxn modelId="{1F51B2ED-46CD-4DCF-A610-58944ECA927C}" srcId="{440F30D1-D4D7-4E38-AF75-54E87568264F}" destId="{410DFBD1-2506-4DA2-9605-088854BEAE09}" srcOrd="1" destOrd="0" parTransId="{B4333732-7A32-40E0-B348-DB5C0BA453A7}" sibTransId="{E499839F-05BB-4DBF-A910-8FCD677F095E}"/>
    <dgm:cxn modelId="{6D77FEEF-A3BB-4EA1-83A6-8E796125B7C2}" type="presOf" srcId="{440F30D1-D4D7-4E38-AF75-54E87568264F}" destId="{D46B08CE-E52F-40A7-A1BC-61BC0FAA671A}" srcOrd="0" destOrd="0" presId="urn:microsoft.com/office/officeart/2005/8/layout/lProcess2"/>
    <dgm:cxn modelId="{44937CEC-8348-4DEC-8830-277F0740C635}" srcId="{1948FA5F-E5E5-40AE-9505-BF8CA168C0C2}" destId="{95696C67-1D9F-4078-B598-03DEE69E4F99}" srcOrd="2" destOrd="0" parTransId="{4DE18584-56D4-4000-BA11-599F9009AD6A}" sibTransId="{449E6358-6CB7-4E80-A149-4AFD58A939DA}"/>
    <dgm:cxn modelId="{FDDF4C77-6D4E-4151-9694-FB3226C2AC5E}" type="presOf" srcId="{6C2908B2-3DD9-46A7-956A-6F7A0FA76ACD}" destId="{010A82D0-B16D-4673-BAB5-B0C69BAC75BA}" srcOrd="0" destOrd="0" presId="urn:microsoft.com/office/officeart/2005/8/layout/lProcess2"/>
    <dgm:cxn modelId="{CFFEBE05-A1E5-4CA6-842B-21772A4BCDBC}" srcId="{1948FA5F-E5E5-40AE-9505-BF8CA168C0C2}" destId="{C3A7DB3F-F417-4B7B-A831-F96E731E2524}" srcOrd="4" destOrd="0" parTransId="{3354C103-D2B0-4C9C-A526-23B716E935BA}" sibTransId="{FA59E0C0-C1D0-438E-8EA0-D98A01CA4A8C}"/>
    <dgm:cxn modelId="{EDCAFAFB-39E5-4BBF-843C-245EE2E047C1}" srcId="{95696C67-1D9F-4078-B598-03DEE69E4F99}" destId="{5A7715A1-1EAE-41AC-BE4E-C12953857D3F}" srcOrd="1" destOrd="0" parTransId="{CFE1AFFF-9409-4CCA-B2F2-0DB06EC2DBE1}" sibTransId="{B4425B1D-F6F4-45EB-80E0-50B286327DA1}"/>
    <dgm:cxn modelId="{D2057F94-8A82-41A9-9614-E5018FEAAA1B}" srcId="{C3A7DB3F-F417-4B7B-A831-F96E731E2524}" destId="{C6C67364-F471-47E9-A9C3-E3EE0A995397}" srcOrd="1" destOrd="0" parTransId="{4B8D9AA8-6823-48AE-A822-CB6DAF009B77}" sibTransId="{D3661255-C355-4BC9-BA6A-AA782D9CDDF5}"/>
    <dgm:cxn modelId="{8ECE806B-A6D9-4B95-AC89-66606C74812F}" srcId="{95696C67-1D9F-4078-B598-03DEE69E4F99}" destId="{F5D9CBF4-BCB7-4163-8BC7-98C94B03EB84}" srcOrd="0" destOrd="0" parTransId="{EC51A269-0642-466E-A6E3-51B79BB70515}" sibTransId="{E97BA14C-9696-435A-9B35-4504D7AD5B2D}"/>
    <dgm:cxn modelId="{764959EE-CD09-450D-A3A4-A8318F80352B}" srcId="{1948FA5F-E5E5-40AE-9505-BF8CA168C0C2}" destId="{6C2908B2-3DD9-46A7-956A-6F7A0FA76ACD}" srcOrd="0" destOrd="0" parTransId="{9D36C5AA-0BFE-4CD0-B079-9158AAA91337}" sibTransId="{618EAB37-3A69-4E34-AFB4-FD2083681FFC}"/>
    <dgm:cxn modelId="{AE69CFA2-DD88-4A64-B496-0DDAB6B24DE9}" type="presOf" srcId="{00FDB5B6-B207-478D-B9FB-37FBE3D8ADFF}" destId="{5B167FF2-5583-4A29-B72D-80F6BBEED0EB}" srcOrd="1" destOrd="0" presId="urn:microsoft.com/office/officeart/2005/8/layout/lProcess2"/>
    <dgm:cxn modelId="{606DDD76-2B69-463E-95FA-0F508866538B}" srcId="{6C2908B2-3DD9-46A7-956A-6F7A0FA76ACD}" destId="{C27056CC-061D-40A7-B03A-96CB349883EF}" srcOrd="0" destOrd="0" parTransId="{335CC256-7C89-4856-8AC5-18560E38C866}" sibTransId="{975660C4-1F50-4FE4-BCAB-035EC3D25C8B}"/>
    <dgm:cxn modelId="{D9372F60-7683-4499-883E-FCB29D17A095}" srcId="{00FDB5B6-B207-478D-B9FB-37FBE3D8ADFF}" destId="{B17B0F23-77C2-4246-8A2A-B21C163BC1FF}" srcOrd="1" destOrd="0" parTransId="{F51B0890-0F87-4E4C-B9FC-D571DB568DD6}" sibTransId="{2A346104-ED53-40A7-8710-A4454DD66086}"/>
    <dgm:cxn modelId="{73A2E5E3-5A90-42AF-8EF8-C9EC636A4A71}" srcId="{00FDB5B6-B207-478D-B9FB-37FBE3D8ADFF}" destId="{B2E9626B-049B-41AF-88BB-F9E15CEC75FF}" srcOrd="0" destOrd="0" parTransId="{E446FF77-8CB8-4357-ABAC-931BE8BA7051}" sibTransId="{280794BD-1EE2-446A-BEAB-EF9F79FFCE07}"/>
    <dgm:cxn modelId="{3C3628A8-9B6D-4781-B5A7-08674298ED4D}" type="presParOf" srcId="{51A0702D-300E-4347-BB1D-2D0EF80832DF}" destId="{B9812606-4575-42B6-AF89-20147AA464AE}" srcOrd="0" destOrd="0" presId="urn:microsoft.com/office/officeart/2005/8/layout/lProcess2"/>
    <dgm:cxn modelId="{71D39C7A-A97E-4312-A722-271F8B7EE8F1}" type="presParOf" srcId="{B9812606-4575-42B6-AF89-20147AA464AE}" destId="{010A82D0-B16D-4673-BAB5-B0C69BAC75BA}" srcOrd="0" destOrd="0" presId="urn:microsoft.com/office/officeart/2005/8/layout/lProcess2"/>
    <dgm:cxn modelId="{8042EAC1-4743-4CF7-91A1-3A7F31076948}" type="presParOf" srcId="{B9812606-4575-42B6-AF89-20147AA464AE}" destId="{A4FF2CD9-778C-4697-9FCB-2E515AAB0E30}" srcOrd="1" destOrd="0" presId="urn:microsoft.com/office/officeart/2005/8/layout/lProcess2"/>
    <dgm:cxn modelId="{833AA3E7-6598-406B-B8D2-C8539FD9B935}" type="presParOf" srcId="{B9812606-4575-42B6-AF89-20147AA464AE}" destId="{8C8489D1-7679-44A4-B0DC-6700E111C65C}" srcOrd="2" destOrd="0" presId="urn:microsoft.com/office/officeart/2005/8/layout/lProcess2"/>
    <dgm:cxn modelId="{EF2910EB-76D8-48F3-A6A6-32AE57534086}" type="presParOf" srcId="{8C8489D1-7679-44A4-B0DC-6700E111C65C}" destId="{9FFC9D3D-D645-4626-9B2A-F436BB399116}" srcOrd="0" destOrd="0" presId="urn:microsoft.com/office/officeart/2005/8/layout/lProcess2"/>
    <dgm:cxn modelId="{38B85074-C386-4FAE-866B-1F44494B9882}" type="presParOf" srcId="{9FFC9D3D-D645-4626-9B2A-F436BB399116}" destId="{75D7ECED-B624-4AA8-862A-2A0A1003C145}" srcOrd="0" destOrd="0" presId="urn:microsoft.com/office/officeart/2005/8/layout/lProcess2"/>
    <dgm:cxn modelId="{2EA95728-4619-49BF-BE40-D3F262F3BF7C}" type="presParOf" srcId="{9FFC9D3D-D645-4626-9B2A-F436BB399116}" destId="{4481FE97-E2AD-4E45-9416-5D307766FEFC}" srcOrd="1" destOrd="0" presId="urn:microsoft.com/office/officeart/2005/8/layout/lProcess2"/>
    <dgm:cxn modelId="{19E318D6-48D7-419B-9426-8935DA89E5EA}" type="presParOf" srcId="{9FFC9D3D-D645-4626-9B2A-F436BB399116}" destId="{B5D59E0C-012D-4DA7-AF26-62D1BD09A7F6}" srcOrd="2" destOrd="0" presId="urn:microsoft.com/office/officeart/2005/8/layout/lProcess2"/>
    <dgm:cxn modelId="{B850AD9F-5171-4E3B-BF37-5562C229FD47}" type="presParOf" srcId="{51A0702D-300E-4347-BB1D-2D0EF80832DF}" destId="{65524AC0-A927-464E-A0A3-E1DBC9F38AB3}" srcOrd="1" destOrd="0" presId="urn:microsoft.com/office/officeart/2005/8/layout/lProcess2"/>
    <dgm:cxn modelId="{92F77225-6C20-41B1-A04E-38F310892E34}" type="presParOf" srcId="{51A0702D-300E-4347-BB1D-2D0EF80832DF}" destId="{EF82A447-A83F-4707-A56E-AB401EF346AE}" srcOrd="2" destOrd="0" presId="urn:microsoft.com/office/officeart/2005/8/layout/lProcess2"/>
    <dgm:cxn modelId="{D4EBEC96-CB78-4572-818F-3791A47D15EE}" type="presParOf" srcId="{EF82A447-A83F-4707-A56E-AB401EF346AE}" destId="{782AE142-A0EA-41FC-B4F0-A4675A3FE938}" srcOrd="0" destOrd="0" presId="urn:microsoft.com/office/officeart/2005/8/layout/lProcess2"/>
    <dgm:cxn modelId="{D9036F2A-0779-4A52-A930-919F5D285327}" type="presParOf" srcId="{EF82A447-A83F-4707-A56E-AB401EF346AE}" destId="{5B167FF2-5583-4A29-B72D-80F6BBEED0EB}" srcOrd="1" destOrd="0" presId="urn:microsoft.com/office/officeart/2005/8/layout/lProcess2"/>
    <dgm:cxn modelId="{8651166D-DD54-4C3A-8E5C-EA46DC94AD2B}" type="presParOf" srcId="{EF82A447-A83F-4707-A56E-AB401EF346AE}" destId="{E7B10881-2CB5-427F-9196-94467B230AFE}" srcOrd="2" destOrd="0" presId="urn:microsoft.com/office/officeart/2005/8/layout/lProcess2"/>
    <dgm:cxn modelId="{8B9CB251-4293-4D30-B80B-49744D33289C}" type="presParOf" srcId="{E7B10881-2CB5-427F-9196-94467B230AFE}" destId="{D11BCAD2-9EB5-4757-8848-75B31F0C71A7}" srcOrd="0" destOrd="0" presId="urn:microsoft.com/office/officeart/2005/8/layout/lProcess2"/>
    <dgm:cxn modelId="{DA0C9058-5CA5-4739-B058-562822E0D885}" type="presParOf" srcId="{D11BCAD2-9EB5-4757-8848-75B31F0C71A7}" destId="{150CEF53-6695-4EDA-BCB8-A0DDBB25891F}" srcOrd="0" destOrd="0" presId="urn:microsoft.com/office/officeart/2005/8/layout/lProcess2"/>
    <dgm:cxn modelId="{61CE230E-B038-4687-BFD0-DB036E345C73}" type="presParOf" srcId="{D11BCAD2-9EB5-4757-8848-75B31F0C71A7}" destId="{743A72D7-8FAB-457B-A1A1-5B8054192846}" srcOrd="1" destOrd="0" presId="urn:microsoft.com/office/officeart/2005/8/layout/lProcess2"/>
    <dgm:cxn modelId="{ADE4316F-AA62-4B4F-A733-23CF3C50736D}" type="presParOf" srcId="{D11BCAD2-9EB5-4757-8848-75B31F0C71A7}" destId="{B940AC4D-C4CA-436B-B5C8-CC893B636371}" srcOrd="2" destOrd="0" presId="urn:microsoft.com/office/officeart/2005/8/layout/lProcess2"/>
    <dgm:cxn modelId="{0832E954-5121-44B6-9404-3A26AB00B754}" type="presParOf" srcId="{51A0702D-300E-4347-BB1D-2D0EF80832DF}" destId="{DE0AD6D5-97D5-4CCF-B3D2-B48880E403B6}" srcOrd="3" destOrd="0" presId="urn:microsoft.com/office/officeart/2005/8/layout/lProcess2"/>
    <dgm:cxn modelId="{4E518726-36B5-4480-B109-21393CB5F4FE}" type="presParOf" srcId="{51A0702D-300E-4347-BB1D-2D0EF80832DF}" destId="{825E7BB0-883F-4289-A629-627830035362}" srcOrd="4" destOrd="0" presId="urn:microsoft.com/office/officeart/2005/8/layout/lProcess2"/>
    <dgm:cxn modelId="{69ADCA72-A17C-4DEE-B4A4-BEB595889F63}" type="presParOf" srcId="{825E7BB0-883F-4289-A629-627830035362}" destId="{BF6BBBEA-6A82-4F91-97E3-BD4FC694C431}" srcOrd="0" destOrd="0" presId="urn:microsoft.com/office/officeart/2005/8/layout/lProcess2"/>
    <dgm:cxn modelId="{1B6E57F1-83BA-4582-A459-C2760F30F799}" type="presParOf" srcId="{825E7BB0-883F-4289-A629-627830035362}" destId="{41152F81-2023-418D-B613-1CE138A54802}" srcOrd="1" destOrd="0" presId="urn:microsoft.com/office/officeart/2005/8/layout/lProcess2"/>
    <dgm:cxn modelId="{747A2339-632E-4475-A496-CADA5B3B332B}" type="presParOf" srcId="{825E7BB0-883F-4289-A629-627830035362}" destId="{B8D091D3-09BD-48A4-801E-4876917645BC}" srcOrd="2" destOrd="0" presId="urn:microsoft.com/office/officeart/2005/8/layout/lProcess2"/>
    <dgm:cxn modelId="{34D70EED-6244-498B-B138-A430785A0EF3}" type="presParOf" srcId="{B8D091D3-09BD-48A4-801E-4876917645BC}" destId="{CBFE8C22-8AF9-4092-9782-9AA92E44CF95}" srcOrd="0" destOrd="0" presId="urn:microsoft.com/office/officeart/2005/8/layout/lProcess2"/>
    <dgm:cxn modelId="{EC693A97-B25E-44A4-B486-FEFD9AF4312D}" type="presParOf" srcId="{CBFE8C22-8AF9-4092-9782-9AA92E44CF95}" destId="{FB997B83-1B84-44E5-BE8D-AC75182ED8DE}" srcOrd="0" destOrd="0" presId="urn:microsoft.com/office/officeart/2005/8/layout/lProcess2"/>
    <dgm:cxn modelId="{5EFD527B-E9A6-4E77-B249-2D8C7107AF9C}" type="presParOf" srcId="{CBFE8C22-8AF9-4092-9782-9AA92E44CF95}" destId="{6A8E3A67-882D-4B6C-858B-B89655635B90}" srcOrd="1" destOrd="0" presId="urn:microsoft.com/office/officeart/2005/8/layout/lProcess2"/>
    <dgm:cxn modelId="{93BCD112-81F9-4B57-873F-4B6D1BB2E4E3}" type="presParOf" srcId="{CBFE8C22-8AF9-4092-9782-9AA92E44CF95}" destId="{4DDDDACB-0BC6-4A87-815F-5433C16C277D}" srcOrd="2" destOrd="0" presId="urn:microsoft.com/office/officeart/2005/8/layout/lProcess2"/>
    <dgm:cxn modelId="{B2F8FC8C-B26A-4312-B294-F3CB5B366500}" type="presParOf" srcId="{51A0702D-300E-4347-BB1D-2D0EF80832DF}" destId="{A95D401C-522B-4DEA-9FCA-6F2198AD5E1D}" srcOrd="5" destOrd="0" presId="urn:microsoft.com/office/officeart/2005/8/layout/lProcess2"/>
    <dgm:cxn modelId="{A2D1A208-3B9C-4752-B5F0-B2DCA599CFCF}" type="presParOf" srcId="{51A0702D-300E-4347-BB1D-2D0EF80832DF}" destId="{C418A325-6BF4-4C3A-BF9E-AA0E00EA47FD}" srcOrd="6" destOrd="0" presId="urn:microsoft.com/office/officeart/2005/8/layout/lProcess2"/>
    <dgm:cxn modelId="{400261AB-B0B2-44B8-9A07-0D24CA84B705}" type="presParOf" srcId="{C418A325-6BF4-4C3A-BF9E-AA0E00EA47FD}" destId="{D46B08CE-E52F-40A7-A1BC-61BC0FAA671A}" srcOrd="0" destOrd="0" presId="urn:microsoft.com/office/officeart/2005/8/layout/lProcess2"/>
    <dgm:cxn modelId="{0F7871BD-3FD1-4148-A46A-760257379990}" type="presParOf" srcId="{C418A325-6BF4-4C3A-BF9E-AA0E00EA47FD}" destId="{C89A4A83-3D8E-4E60-8114-1E3560A2CCEB}" srcOrd="1" destOrd="0" presId="urn:microsoft.com/office/officeart/2005/8/layout/lProcess2"/>
    <dgm:cxn modelId="{C9876CDF-3CA3-4453-A393-4B6128C1F09A}" type="presParOf" srcId="{C418A325-6BF4-4C3A-BF9E-AA0E00EA47FD}" destId="{68452D76-B45B-4E9C-A0AB-D828AAC30E81}" srcOrd="2" destOrd="0" presId="urn:microsoft.com/office/officeart/2005/8/layout/lProcess2"/>
    <dgm:cxn modelId="{94484957-F85E-489B-89D0-358CE59DEF60}" type="presParOf" srcId="{68452D76-B45B-4E9C-A0AB-D828AAC30E81}" destId="{D2278FD0-FBEA-4E27-9EFB-4488A5F9F14F}" srcOrd="0" destOrd="0" presId="urn:microsoft.com/office/officeart/2005/8/layout/lProcess2"/>
    <dgm:cxn modelId="{327CA672-06A3-4C2F-B191-1101CF45C66C}" type="presParOf" srcId="{D2278FD0-FBEA-4E27-9EFB-4488A5F9F14F}" destId="{E180C257-25EE-4938-AD5F-5E59D2397C43}" srcOrd="0" destOrd="0" presId="urn:microsoft.com/office/officeart/2005/8/layout/lProcess2"/>
    <dgm:cxn modelId="{EBFC4495-72E9-470C-B8C6-CCF95CF92933}" type="presParOf" srcId="{D2278FD0-FBEA-4E27-9EFB-4488A5F9F14F}" destId="{EEB95EDC-FC94-45BF-A559-DC45214F90CD}" srcOrd="1" destOrd="0" presId="urn:microsoft.com/office/officeart/2005/8/layout/lProcess2"/>
    <dgm:cxn modelId="{722D2228-7B68-4140-8AB2-EC376F8BEE86}" type="presParOf" srcId="{D2278FD0-FBEA-4E27-9EFB-4488A5F9F14F}" destId="{B3DCD521-0A42-4A22-822A-A7AB63239DA8}" srcOrd="2" destOrd="0" presId="urn:microsoft.com/office/officeart/2005/8/layout/lProcess2"/>
    <dgm:cxn modelId="{FF3C023F-1FBB-4A38-B64F-4CE028E282EC}" type="presParOf" srcId="{51A0702D-300E-4347-BB1D-2D0EF80832DF}" destId="{F1147F4A-0B14-439A-AA96-1173C36D259C}" srcOrd="7" destOrd="0" presId="urn:microsoft.com/office/officeart/2005/8/layout/lProcess2"/>
    <dgm:cxn modelId="{7B050B4F-AFAF-4971-A4AD-475359D75674}" type="presParOf" srcId="{51A0702D-300E-4347-BB1D-2D0EF80832DF}" destId="{B888F419-1A9C-41F0-9DC8-333E2649D2F6}" srcOrd="8" destOrd="0" presId="urn:microsoft.com/office/officeart/2005/8/layout/lProcess2"/>
    <dgm:cxn modelId="{DBBBA6D6-9907-415F-AF2A-28B309C9A0ED}" type="presParOf" srcId="{B888F419-1A9C-41F0-9DC8-333E2649D2F6}" destId="{B69401FA-FF0E-4C99-83B6-C8832DB5AC2B}" srcOrd="0" destOrd="0" presId="urn:microsoft.com/office/officeart/2005/8/layout/lProcess2"/>
    <dgm:cxn modelId="{FA9D0496-73AA-4CB1-8F55-6C99405536A3}" type="presParOf" srcId="{B888F419-1A9C-41F0-9DC8-333E2649D2F6}" destId="{06B73BDE-7BBD-4634-B61A-00A8C7486FEE}" srcOrd="1" destOrd="0" presId="urn:microsoft.com/office/officeart/2005/8/layout/lProcess2"/>
    <dgm:cxn modelId="{F55C3FD9-BBEE-4AC5-B72B-DAC2708A5158}" type="presParOf" srcId="{B888F419-1A9C-41F0-9DC8-333E2649D2F6}" destId="{C00E1A46-C020-4016-AE39-DC28058C131C}" srcOrd="2" destOrd="0" presId="urn:microsoft.com/office/officeart/2005/8/layout/lProcess2"/>
    <dgm:cxn modelId="{F54E6C50-A6EB-4CF9-9A13-784C53075A4E}" type="presParOf" srcId="{C00E1A46-C020-4016-AE39-DC28058C131C}" destId="{1175ACF6-573E-4425-9CA7-CC698FBBF233}" srcOrd="0" destOrd="0" presId="urn:microsoft.com/office/officeart/2005/8/layout/lProcess2"/>
    <dgm:cxn modelId="{F0CB465B-1271-4AA1-B800-EB11B45D5CB3}" type="presParOf" srcId="{1175ACF6-573E-4425-9CA7-CC698FBBF233}" destId="{0CE201E1-913C-4FD1-AC21-B7D7E43231D7}" srcOrd="0" destOrd="0" presId="urn:microsoft.com/office/officeart/2005/8/layout/lProcess2"/>
    <dgm:cxn modelId="{E1787929-3E8E-447F-BC67-0EB95FCFEB89}" type="presParOf" srcId="{1175ACF6-573E-4425-9CA7-CC698FBBF233}" destId="{1AF3FEF5-8103-4129-8E04-7B555639323B}" srcOrd="1" destOrd="0" presId="urn:microsoft.com/office/officeart/2005/8/layout/lProcess2"/>
    <dgm:cxn modelId="{AAEB47A2-057A-4637-82A6-F8AB83110A7D}" type="presParOf" srcId="{1175ACF6-573E-4425-9CA7-CC698FBBF233}" destId="{85A2373E-553C-4908-A331-1D1A151B16A5}"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48FA5F-E5E5-40AE-9505-BF8CA168C0C2}" type="doc">
      <dgm:prSet loTypeId="urn:microsoft.com/office/officeart/2005/8/layout/lProcess2" loCatId="list" qsTypeId="urn:microsoft.com/office/officeart/2005/8/quickstyle/simple4" qsCatId="simple" csTypeId="urn:microsoft.com/office/officeart/2005/8/colors/accent0_3" csCatId="mainScheme" phldr="1"/>
      <dgm:spPr/>
      <dgm:t>
        <a:bodyPr/>
        <a:lstStyle/>
        <a:p>
          <a:endParaRPr lang="en-GB"/>
        </a:p>
      </dgm:t>
    </dgm:pt>
    <dgm:pt modelId="{6C2908B2-3DD9-46A7-956A-6F7A0FA76ACD}">
      <dgm:prSet phldrT="[Text]" custT="1"/>
      <dgm:spPr>
        <a:solidFill>
          <a:schemeClr val="accent1">
            <a:lumMod val="20000"/>
            <a:lumOff val="80000"/>
          </a:schemeClr>
        </a:solidFill>
      </dgm:spPr>
      <dgm:t>
        <a:bodyPr/>
        <a:lstStyle/>
        <a:p>
          <a:r>
            <a:rPr lang="en-AU" sz="2800" dirty="0" smtClean="0"/>
            <a:t>Proactive</a:t>
          </a:r>
          <a:endParaRPr lang="en-GB" sz="2800" dirty="0"/>
        </a:p>
      </dgm:t>
    </dgm:pt>
    <dgm:pt modelId="{9D36C5AA-0BFE-4CD0-B079-9158AAA91337}" type="parTrans" cxnId="{764959EE-CD09-450D-A3A4-A8318F80352B}">
      <dgm:prSet/>
      <dgm:spPr/>
      <dgm:t>
        <a:bodyPr/>
        <a:lstStyle/>
        <a:p>
          <a:endParaRPr lang="en-GB"/>
        </a:p>
      </dgm:t>
    </dgm:pt>
    <dgm:pt modelId="{618EAB37-3A69-4E34-AFB4-FD2083681FFC}" type="sibTrans" cxnId="{764959EE-CD09-450D-A3A4-A8318F80352B}">
      <dgm:prSet/>
      <dgm:spPr/>
      <dgm:t>
        <a:bodyPr/>
        <a:lstStyle/>
        <a:p>
          <a:endParaRPr lang="en-GB"/>
        </a:p>
      </dgm:t>
    </dgm:pt>
    <dgm:pt modelId="{C27056CC-061D-40A7-B03A-96CB349883EF}">
      <dgm:prSet phldrT="[Text]" custT="1"/>
      <dgm:spPr>
        <a:solidFill>
          <a:schemeClr val="accent1">
            <a:lumMod val="20000"/>
            <a:lumOff val="80000"/>
          </a:schemeClr>
        </a:solidFill>
      </dgm:spPr>
      <dgm:t>
        <a:bodyPr/>
        <a:lstStyle/>
        <a:p>
          <a:r>
            <a:rPr lang="en-AU" sz="1600" dirty="0" smtClean="0"/>
            <a:t>synthesis</a:t>
          </a:r>
          <a:endParaRPr lang="en-GB" sz="2800" dirty="0"/>
        </a:p>
      </dgm:t>
    </dgm:pt>
    <dgm:pt modelId="{335CC256-7C89-4856-8AC5-18560E38C866}" type="parTrans" cxnId="{606DDD76-2B69-463E-95FA-0F508866538B}">
      <dgm:prSet/>
      <dgm:spPr/>
      <dgm:t>
        <a:bodyPr/>
        <a:lstStyle/>
        <a:p>
          <a:endParaRPr lang="en-GB"/>
        </a:p>
      </dgm:t>
    </dgm:pt>
    <dgm:pt modelId="{975660C4-1F50-4FE4-BCAB-035EC3D25C8B}" type="sibTrans" cxnId="{606DDD76-2B69-463E-95FA-0F508866538B}">
      <dgm:prSet/>
      <dgm:spPr/>
      <dgm:t>
        <a:bodyPr/>
        <a:lstStyle/>
        <a:p>
          <a:endParaRPr lang="en-GB"/>
        </a:p>
      </dgm:t>
    </dgm:pt>
    <dgm:pt modelId="{3DCAED46-2E35-4822-9442-4C9CF1E7F7A7}">
      <dgm:prSet phldrT="[Text]" custT="1"/>
      <dgm:spPr>
        <a:solidFill>
          <a:schemeClr val="accent1">
            <a:lumMod val="20000"/>
            <a:lumOff val="80000"/>
          </a:schemeClr>
        </a:solidFill>
      </dgm:spPr>
      <dgm:t>
        <a:bodyPr/>
        <a:lstStyle/>
        <a:p>
          <a:r>
            <a:rPr lang="en-AU" sz="1600" dirty="0" smtClean="0"/>
            <a:t>Is there a need for the program?</a:t>
          </a:r>
          <a:endParaRPr lang="en-GB" sz="1600" dirty="0"/>
        </a:p>
      </dgm:t>
    </dgm:pt>
    <dgm:pt modelId="{E35D5BB6-9A18-468B-83E9-0167FD8CA0DE}" type="parTrans" cxnId="{DE66564C-8385-45BC-B3A3-CBEDA4DC1A04}">
      <dgm:prSet/>
      <dgm:spPr/>
      <dgm:t>
        <a:bodyPr/>
        <a:lstStyle/>
        <a:p>
          <a:endParaRPr lang="en-GB"/>
        </a:p>
      </dgm:t>
    </dgm:pt>
    <dgm:pt modelId="{A5CC6A47-4461-4C87-B54B-EE65EDABA73D}" type="sibTrans" cxnId="{DE66564C-8385-45BC-B3A3-CBEDA4DC1A04}">
      <dgm:prSet/>
      <dgm:spPr/>
      <dgm:t>
        <a:bodyPr/>
        <a:lstStyle/>
        <a:p>
          <a:endParaRPr lang="en-GB"/>
        </a:p>
      </dgm:t>
    </dgm:pt>
    <dgm:pt modelId="{00FDB5B6-B207-478D-B9FB-37FBE3D8ADFF}">
      <dgm:prSet phldrT="[Text]" custT="1"/>
      <dgm:spPr>
        <a:solidFill>
          <a:schemeClr val="accent1">
            <a:lumMod val="20000"/>
            <a:lumOff val="80000"/>
          </a:schemeClr>
        </a:solidFill>
      </dgm:spPr>
      <dgm:t>
        <a:bodyPr/>
        <a:lstStyle/>
        <a:p>
          <a:r>
            <a:rPr lang="en-AU" sz="2400" dirty="0" err="1" smtClean="0"/>
            <a:t>Clarificative</a:t>
          </a:r>
          <a:endParaRPr lang="en-GB" sz="2400" dirty="0"/>
        </a:p>
      </dgm:t>
    </dgm:pt>
    <dgm:pt modelId="{AFAC654A-3ED3-4952-830E-95CC2463E434}" type="parTrans" cxnId="{C91872F7-1B74-4988-918E-FF56CE29203A}">
      <dgm:prSet/>
      <dgm:spPr/>
      <dgm:t>
        <a:bodyPr/>
        <a:lstStyle/>
        <a:p>
          <a:endParaRPr lang="en-GB"/>
        </a:p>
      </dgm:t>
    </dgm:pt>
    <dgm:pt modelId="{1C7D72EA-85D2-44A2-B34C-07A5F0493D00}" type="sibTrans" cxnId="{C91872F7-1B74-4988-918E-FF56CE29203A}">
      <dgm:prSet/>
      <dgm:spPr/>
      <dgm:t>
        <a:bodyPr/>
        <a:lstStyle/>
        <a:p>
          <a:endParaRPr lang="en-GB"/>
        </a:p>
      </dgm:t>
    </dgm:pt>
    <dgm:pt modelId="{B2E9626B-049B-41AF-88BB-F9E15CEC75FF}">
      <dgm:prSet phldrT="[Text]" custT="1"/>
      <dgm:spPr>
        <a:solidFill>
          <a:schemeClr val="accent1">
            <a:lumMod val="20000"/>
            <a:lumOff val="80000"/>
          </a:schemeClr>
        </a:solidFill>
      </dgm:spPr>
      <dgm:t>
        <a:bodyPr/>
        <a:lstStyle/>
        <a:p>
          <a:r>
            <a:rPr lang="en-AU" sz="1600" dirty="0" smtClean="0"/>
            <a:t>clarification</a:t>
          </a:r>
          <a:endParaRPr lang="en-GB" sz="1600" dirty="0"/>
        </a:p>
      </dgm:t>
    </dgm:pt>
    <dgm:pt modelId="{E446FF77-8CB8-4357-ABAC-931BE8BA7051}" type="parTrans" cxnId="{73A2E5E3-5A90-42AF-8EF8-C9EC636A4A71}">
      <dgm:prSet/>
      <dgm:spPr/>
      <dgm:t>
        <a:bodyPr/>
        <a:lstStyle/>
        <a:p>
          <a:endParaRPr lang="en-GB"/>
        </a:p>
      </dgm:t>
    </dgm:pt>
    <dgm:pt modelId="{280794BD-1EE2-446A-BEAB-EF9F79FFCE07}" type="sibTrans" cxnId="{73A2E5E3-5A90-42AF-8EF8-C9EC636A4A71}">
      <dgm:prSet/>
      <dgm:spPr/>
      <dgm:t>
        <a:bodyPr/>
        <a:lstStyle/>
        <a:p>
          <a:endParaRPr lang="en-GB"/>
        </a:p>
      </dgm:t>
    </dgm:pt>
    <dgm:pt modelId="{B17B0F23-77C2-4246-8A2A-B21C163BC1FF}">
      <dgm:prSet phldrT="[Text]" custT="1"/>
      <dgm:spPr>
        <a:solidFill>
          <a:schemeClr val="accent1">
            <a:lumMod val="20000"/>
            <a:lumOff val="80000"/>
          </a:schemeClr>
        </a:solidFill>
      </dgm:spPr>
      <dgm:t>
        <a:bodyPr/>
        <a:lstStyle/>
        <a:p>
          <a:r>
            <a:rPr lang="en-AU" sz="1600" dirty="0" smtClean="0"/>
            <a:t>What are the intended outcomes and  how is the program designed?</a:t>
          </a:r>
          <a:endParaRPr lang="en-GB" sz="1600" dirty="0"/>
        </a:p>
      </dgm:t>
    </dgm:pt>
    <dgm:pt modelId="{F51B0890-0F87-4E4C-B9FC-D571DB568DD6}" type="parTrans" cxnId="{D9372F60-7683-4499-883E-FCB29D17A095}">
      <dgm:prSet/>
      <dgm:spPr/>
      <dgm:t>
        <a:bodyPr/>
        <a:lstStyle/>
        <a:p>
          <a:endParaRPr lang="en-GB"/>
        </a:p>
      </dgm:t>
    </dgm:pt>
    <dgm:pt modelId="{2A346104-ED53-40A7-8710-A4454DD66086}" type="sibTrans" cxnId="{D9372F60-7683-4499-883E-FCB29D17A095}">
      <dgm:prSet/>
      <dgm:spPr/>
      <dgm:t>
        <a:bodyPr/>
        <a:lstStyle/>
        <a:p>
          <a:endParaRPr lang="en-GB"/>
        </a:p>
      </dgm:t>
    </dgm:pt>
    <dgm:pt modelId="{95696C67-1D9F-4078-B598-03DEE69E4F99}">
      <dgm:prSet phldrT="[Text]" custT="1"/>
      <dgm:spPr>
        <a:solidFill>
          <a:srgbClr val="FFC000"/>
        </a:solidFill>
      </dgm:spPr>
      <dgm:t>
        <a:bodyPr/>
        <a:lstStyle/>
        <a:p>
          <a:r>
            <a:rPr lang="en-AU" sz="2400" dirty="0" smtClean="0"/>
            <a:t>Interactive</a:t>
          </a:r>
          <a:endParaRPr lang="en-GB" sz="2400" dirty="0"/>
        </a:p>
      </dgm:t>
    </dgm:pt>
    <dgm:pt modelId="{4DE18584-56D4-4000-BA11-599F9009AD6A}" type="parTrans" cxnId="{44937CEC-8348-4DEC-8830-277F0740C635}">
      <dgm:prSet/>
      <dgm:spPr/>
      <dgm:t>
        <a:bodyPr/>
        <a:lstStyle/>
        <a:p>
          <a:endParaRPr lang="en-GB"/>
        </a:p>
      </dgm:t>
    </dgm:pt>
    <dgm:pt modelId="{449E6358-6CB7-4E80-A149-4AFD58A939DA}" type="sibTrans" cxnId="{44937CEC-8348-4DEC-8830-277F0740C635}">
      <dgm:prSet/>
      <dgm:spPr/>
      <dgm:t>
        <a:bodyPr/>
        <a:lstStyle/>
        <a:p>
          <a:endParaRPr lang="en-GB"/>
        </a:p>
      </dgm:t>
    </dgm:pt>
    <dgm:pt modelId="{F5D9CBF4-BCB7-4163-8BC7-98C94B03EB84}">
      <dgm:prSet phldrT="[Text]" custT="1"/>
      <dgm:spPr/>
      <dgm:t>
        <a:bodyPr/>
        <a:lstStyle/>
        <a:p>
          <a:r>
            <a:rPr lang="en-AU" sz="1600" dirty="0" smtClean="0"/>
            <a:t>improvement</a:t>
          </a:r>
          <a:endParaRPr lang="en-GB" sz="1600" dirty="0"/>
        </a:p>
      </dgm:t>
    </dgm:pt>
    <dgm:pt modelId="{EC51A269-0642-466E-A6E3-51B79BB70515}" type="parTrans" cxnId="{8ECE806B-A6D9-4B95-AC89-66606C74812F}">
      <dgm:prSet/>
      <dgm:spPr/>
      <dgm:t>
        <a:bodyPr/>
        <a:lstStyle/>
        <a:p>
          <a:endParaRPr lang="en-GB"/>
        </a:p>
      </dgm:t>
    </dgm:pt>
    <dgm:pt modelId="{E97BA14C-9696-435A-9B35-4504D7AD5B2D}" type="sibTrans" cxnId="{8ECE806B-A6D9-4B95-AC89-66606C74812F}">
      <dgm:prSet/>
      <dgm:spPr/>
      <dgm:t>
        <a:bodyPr/>
        <a:lstStyle/>
        <a:p>
          <a:endParaRPr lang="en-GB"/>
        </a:p>
      </dgm:t>
    </dgm:pt>
    <dgm:pt modelId="{5A7715A1-1EAE-41AC-BE4E-C12953857D3F}">
      <dgm:prSet phldrT="[Text]" custT="1"/>
      <dgm:spPr/>
      <dgm:t>
        <a:bodyPr/>
        <a:lstStyle/>
        <a:p>
          <a:r>
            <a:rPr lang="en-AU" sz="1600" dirty="0" smtClean="0"/>
            <a:t>How could delivery change to make the program more effective?</a:t>
          </a:r>
          <a:endParaRPr lang="en-GB" sz="1600" dirty="0"/>
        </a:p>
      </dgm:t>
    </dgm:pt>
    <dgm:pt modelId="{CFE1AFFF-9409-4CCA-B2F2-0DB06EC2DBE1}" type="parTrans" cxnId="{EDCAFAFB-39E5-4BBF-843C-245EE2E047C1}">
      <dgm:prSet/>
      <dgm:spPr/>
      <dgm:t>
        <a:bodyPr/>
        <a:lstStyle/>
        <a:p>
          <a:endParaRPr lang="en-GB"/>
        </a:p>
      </dgm:t>
    </dgm:pt>
    <dgm:pt modelId="{B4425B1D-F6F4-45EB-80E0-50B286327DA1}" type="sibTrans" cxnId="{EDCAFAFB-39E5-4BBF-843C-245EE2E047C1}">
      <dgm:prSet/>
      <dgm:spPr/>
      <dgm:t>
        <a:bodyPr/>
        <a:lstStyle/>
        <a:p>
          <a:endParaRPr lang="en-GB"/>
        </a:p>
      </dgm:t>
    </dgm:pt>
    <dgm:pt modelId="{6967A165-EB23-43B0-8B05-B58170DD38FE}">
      <dgm:prSet custT="1"/>
      <dgm:spPr>
        <a:solidFill>
          <a:schemeClr val="accent1">
            <a:lumMod val="20000"/>
            <a:lumOff val="80000"/>
          </a:schemeClr>
        </a:solidFill>
      </dgm:spPr>
      <dgm:t>
        <a:bodyPr/>
        <a:lstStyle/>
        <a:p>
          <a:r>
            <a:rPr lang="en-AU" sz="1600" dirty="0" smtClean="0"/>
            <a:t>Checking/ Accountability</a:t>
          </a:r>
        </a:p>
      </dgm:t>
    </dgm:pt>
    <dgm:pt modelId="{49538FBE-95A3-42B8-9D42-FAC897FADC00}" type="parTrans" cxnId="{46A3A0F8-9570-4475-BB77-32BFC29E606B}">
      <dgm:prSet/>
      <dgm:spPr/>
      <dgm:t>
        <a:bodyPr/>
        <a:lstStyle/>
        <a:p>
          <a:endParaRPr lang="en-GB"/>
        </a:p>
      </dgm:t>
    </dgm:pt>
    <dgm:pt modelId="{4D7FC13E-31E3-4633-95E6-2A17B5DA0E62}" type="sibTrans" cxnId="{46A3A0F8-9570-4475-BB77-32BFC29E606B}">
      <dgm:prSet/>
      <dgm:spPr/>
      <dgm:t>
        <a:bodyPr/>
        <a:lstStyle/>
        <a:p>
          <a:endParaRPr lang="en-GB"/>
        </a:p>
      </dgm:t>
    </dgm:pt>
    <dgm:pt modelId="{C3A7DB3F-F417-4B7B-A831-F96E731E2524}">
      <dgm:prSet phldrT="[Text]" custT="1"/>
      <dgm:spPr>
        <a:solidFill>
          <a:schemeClr val="accent1">
            <a:lumMod val="20000"/>
            <a:lumOff val="80000"/>
          </a:schemeClr>
        </a:solidFill>
      </dgm:spPr>
      <dgm:t>
        <a:bodyPr/>
        <a:lstStyle/>
        <a:p>
          <a:r>
            <a:rPr lang="en-AU" sz="2800" dirty="0" smtClean="0"/>
            <a:t>Impact </a:t>
          </a:r>
          <a:endParaRPr lang="en-GB" sz="2800" dirty="0"/>
        </a:p>
      </dgm:t>
    </dgm:pt>
    <dgm:pt modelId="{3354C103-D2B0-4C9C-A526-23B716E935BA}" type="parTrans" cxnId="{CFFEBE05-A1E5-4CA6-842B-21772A4BCDBC}">
      <dgm:prSet/>
      <dgm:spPr/>
      <dgm:t>
        <a:bodyPr/>
        <a:lstStyle/>
        <a:p>
          <a:endParaRPr lang="en-GB"/>
        </a:p>
      </dgm:t>
    </dgm:pt>
    <dgm:pt modelId="{FA59E0C0-C1D0-438E-8EA0-D98A01CA4A8C}" type="sibTrans" cxnId="{CFFEBE05-A1E5-4CA6-842B-21772A4BCDBC}">
      <dgm:prSet/>
      <dgm:spPr/>
      <dgm:t>
        <a:bodyPr/>
        <a:lstStyle/>
        <a:p>
          <a:endParaRPr lang="en-GB"/>
        </a:p>
      </dgm:t>
    </dgm:pt>
    <dgm:pt modelId="{440F30D1-D4D7-4E38-AF75-54E87568264F}">
      <dgm:prSet custT="1"/>
      <dgm:spPr>
        <a:solidFill>
          <a:schemeClr val="accent1">
            <a:lumMod val="20000"/>
            <a:lumOff val="8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AU" sz="2400" dirty="0" smtClean="0"/>
            <a:t>Monitoring</a:t>
          </a:r>
        </a:p>
      </dgm:t>
    </dgm:pt>
    <dgm:pt modelId="{EB36DCEE-9BFE-4133-9043-38AF458FADF6}" type="parTrans" cxnId="{5CE92B5B-03AE-4DD7-A506-5D5BBA7DED0D}">
      <dgm:prSet/>
      <dgm:spPr/>
      <dgm:t>
        <a:bodyPr/>
        <a:lstStyle/>
        <a:p>
          <a:endParaRPr lang="en-GB"/>
        </a:p>
      </dgm:t>
    </dgm:pt>
    <dgm:pt modelId="{3E803BD4-9501-4788-925D-0AF6550C1797}" type="sibTrans" cxnId="{5CE92B5B-03AE-4DD7-A506-5D5BBA7DED0D}">
      <dgm:prSet/>
      <dgm:spPr/>
      <dgm:t>
        <a:bodyPr/>
        <a:lstStyle/>
        <a:p>
          <a:endParaRPr lang="en-GB"/>
        </a:p>
      </dgm:t>
    </dgm:pt>
    <dgm:pt modelId="{410DFBD1-2506-4DA2-9605-088854BEAE09}">
      <dgm:prSet custT="1"/>
      <dgm:spPr>
        <a:solidFill>
          <a:schemeClr val="accent1">
            <a:lumMod val="20000"/>
            <a:lumOff val="80000"/>
          </a:schemeClr>
        </a:solidFill>
      </dgm:spPr>
      <dgm:t>
        <a:bodyPr/>
        <a:lstStyle/>
        <a:p>
          <a:r>
            <a:rPr lang="en-AU" sz="1600" dirty="0" smtClean="0"/>
            <a:t>Is implementation reaching the program benchmark?</a:t>
          </a:r>
          <a:endParaRPr lang="en-GB" sz="1600" dirty="0"/>
        </a:p>
      </dgm:t>
    </dgm:pt>
    <dgm:pt modelId="{B4333732-7A32-40E0-B348-DB5C0BA453A7}" type="parTrans" cxnId="{1F51B2ED-46CD-4DCF-A610-58944ECA927C}">
      <dgm:prSet/>
      <dgm:spPr/>
      <dgm:t>
        <a:bodyPr/>
        <a:lstStyle/>
        <a:p>
          <a:endParaRPr lang="en-GB"/>
        </a:p>
      </dgm:t>
    </dgm:pt>
    <dgm:pt modelId="{E499839F-05BB-4DBF-A910-8FCD677F095E}" type="sibTrans" cxnId="{1F51B2ED-46CD-4DCF-A610-58944ECA927C}">
      <dgm:prSet/>
      <dgm:spPr/>
      <dgm:t>
        <a:bodyPr/>
        <a:lstStyle/>
        <a:p>
          <a:endParaRPr lang="en-GB"/>
        </a:p>
      </dgm:t>
    </dgm:pt>
    <dgm:pt modelId="{05D0540E-6C7E-496D-B582-D8A58B3ED329}">
      <dgm:prSet custT="1"/>
      <dgm:spPr>
        <a:solidFill>
          <a:schemeClr val="accent1">
            <a:lumMod val="20000"/>
            <a:lumOff val="80000"/>
          </a:schemeClr>
        </a:solidFill>
      </dgm:spPr>
      <dgm:t>
        <a:bodyPr/>
        <a:lstStyle/>
        <a:p>
          <a:r>
            <a:rPr lang="en-AU" sz="1600" dirty="0" smtClean="0"/>
            <a:t>Learning/ Accountability</a:t>
          </a:r>
          <a:endParaRPr lang="en-GB" sz="1600" dirty="0"/>
        </a:p>
      </dgm:t>
    </dgm:pt>
    <dgm:pt modelId="{DC65D6D5-CC32-41FA-ACCF-B7A6463BDEF5}" type="parTrans" cxnId="{5C0264BB-55B7-43FC-8226-EAC90993107D}">
      <dgm:prSet/>
      <dgm:spPr/>
      <dgm:t>
        <a:bodyPr/>
        <a:lstStyle/>
        <a:p>
          <a:endParaRPr lang="en-GB"/>
        </a:p>
      </dgm:t>
    </dgm:pt>
    <dgm:pt modelId="{69645E67-8377-4990-9BE7-4BBC840C6426}" type="sibTrans" cxnId="{5C0264BB-55B7-43FC-8226-EAC90993107D}">
      <dgm:prSet/>
      <dgm:spPr/>
      <dgm:t>
        <a:bodyPr/>
        <a:lstStyle/>
        <a:p>
          <a:endParaRPr lang="en-GB"/>
        </a:p>
      </dgm:t>
    </dgm:pt>
    <dgm:pt modelId="{C6C67364-F471-47E9-A9C3-E3EE0A995397}">
      <dgm:prSet custT="1"/>
      <dgm:spPr>
        <a:solidFill>
          <a:schemeClr val="accent1">
            <a:lumMod val="20000"/>
            <a:lumOff val="80000"/>
          </a:schemeClr>
        </a:solidFill>
      </dgm:spPr>
      <dgm:t>
        <a:bodyPr/>
        <a:lstStyle/>
        <a:p>
          <a:r>
            <a:rPr lang="en-AU" sz="1600" dirty="0" smtClean="0"/>
            <a:t>What are the outcomes of the program?</a:t>
          </a:r>
          <a:endParaRPr lang="en-GB" sz="1600" dirty="0"/>
        </a:p>
      </dgm:t>
    </dgm:pt>
    <dgm:pt modelId="{4B8D9AA8-6823-48AE-A822-CB6DAF009B77}" type="parTrans" cxnId="{D2057F94-8A82-41A9-9614-E5018FEAAA1B}">
      <dgm:prSet/>
      <dgm:spPr/>
      <dgm:t>
        <a:bodyPr/>
        <a:lstStyle/>
        <a:p>
          <a:endParaRPr lang="en-GB"/>
        </a:p>
      </dgm:t>
    </dgm:pt>
    <dgm:pt modelId="{D3661255-C355-4BC9-BA6A-AA782D9CDDF5}" type="sibTrans" cxnId="{D2057F94-8A82-41A9-9614-E5018FEAAA1B}">
      <dgm:prSet/>
      <dgm:spPr/>
      <dgm:t>
        <a:bodyPr/>
        <a:lstStyle/>
        <a:p>
          <a:endParaRPr lang="en-GB"/>
        </a:p>
      </dgm:t>
    </dgm:pt>
    <dgm:pt modelId="{51A0702D-300E-4347-BB1D-2D0EF80832DF}" type="pres">
      <dgm:prSet presAssocID="{1948FA5F-E5E5-40AE-9505-BF8CA168C0C2}" presName="theList" presStyleCnt="0">
        <dgm:presLayoutVars>
          <dgm:dir/>
          <dgm:animLvl val="lvl"/>
          <dgm:resizeHandles val="exact"/>
        </dgm:presLayoutVars>
      </dgm:prSet>
      <dgm:spPr/>
      <dgm:t>
        <a:bodyPr/>
        <a:lstStyle/>
        <a:p>
          <a:endParaRPr lang="en-GB"/>
        </a:p>
      </dgm:t>
    </dgm:pt>
    <dgm:pt modelId="{B9812606-4575-42B6-AF89-20147AA464AE}" type="pres">
      <dgm:prSet presAssocID="{6C2908B2-3DD9-46A7-956A-6F7A0FA76ACD}" presName="compNode" presStyleCnt="0"/>
      <dgm:spPr/>
    </dgm:pt>
    <dgm:pt modelId="{010A82D0-B16D-4673-BAB5-B0C69BAC75BA}" type="pres">
      <dgm:prSet presAssocID="{6C2908B2-3DD9-46A7-956A-6F7A0FA76ACD}" presName="aNode" presStyleLbl="bgShp" presStyleIdx="0" presStyleCnt="5" custScaleX="2000000"/>
      <dgm:spPr/>
      <dgm:t>
        <a:bodyPr/>
        <a:lstStyle/>
        <a:p>
          <a:endParaRPr lang="en-GB"/>
        </a:p>
      </dgm:t>
    </dgm:pt>
    <dgm:pt modelId="{A4FF2CD9-778C-4697-9FCB-2E515AAB0E30}" type="pres">
      <dgm:prSet presAssocID="{6C2908B2-3DD9-46A7-956A-6F7A0FA76ACD}" presName="textNode" presStyleLbl="bgShp" presStyleIdx="0" presStyleCnt="5"/>
      <dgm:spPr/>
      <dgm:t>
        <a:bodyPr/>
        <a:lstStyle/>
        <a:p>
          <a:endParaRPr lang="en-GB"/>
        </a:p>
      </dgm:t>
    </dgm:pt>
    <dgm:pt modelId="{8C8489D1-7679-44A4-B0DC-6700E111C65C}" type="pres">
      <dgm:prSet presAssocID="{6C2908B2-3DD9-46A7-956A-6F7A0FA76ACD}" presName="compChildNode" presStyleCnt="0"/>
      <dgm:spPr/>
    </dgm:pt>
    <dgm:pt modelId="{9FFC9D3D-D645-4626-9B2A-F436BB399116}" type="pres">
      <dgm:prSet presAssocID="{6C2908B2-3DD9-46A7-956A-6F7A0FA76ACD}" presName="theInnerList" presStyleCnt="0"/>
      <dgm:spPr/>
    </dgm:pt>
    <dgm:pt modelId="{75D7ECED-B624-4AA8-862A-2A0A1003C145}" type="pres">
      <dgm:prSet presAssocID="{C27056CC-061D-40A7-B03A-96CB349883EF}" presName="childNode" presStyleLbl="node1" presStyleIdx="0" presStyleCnt="10" custScaleX="2000000">
        <dgm:presLayoutVars>
          <dgm:bulletEnabled val="1"/>
        </dgm:presLayoutVars>
      </dgm:prSet>
      <dgm:spPr/>
      <dgm:t>
        <a:bodyPr/>
        <a:lstStyle/>
        <a:p>
          <a:endParaRPr lang="en-GB"/>
        </a:p>
      </dgm:t>
    </dgm:pt>
    <dgm:pt modelId="{4481FE97-E2AD-4E45-9416-5D307766FEFC}" type="pres">
      <dgm:prSet presAssocID="{C27056CC-061D-40A7-B03A-96CB349883EF}" presName="aSpace2" presStyleCnt="0"/>
      <dgm:spPr/>
    </dgm:pt>
    <dgm:pt modelId="{B5D59E0C-012D-4DA7-AF26-62D1BD09A7F6}" type="pres">
      <dgm:prSet presAssocID="{3DCAED46-2E35-4822-9442-4C9CF1E7F7A7}" presName="childNode" presStyleLbl="node1" presStyleIdx="1" presStyleCnt="10" custScaleX="2000000">
        <dgm:presLayoutVars>
          <dgm:bulletEnabled val="1"/>
        </dgm:presLayoutVars>
      </dgm:prSet>
      <dgm:spPr/>
      <dgm:t>
        <a:bodyPr/>
        <a:lstStyle/>
        <a:p>
          <a:endParaRPr lang="en-GB"/>
        </a:p>
      </dgm:t>
    </dgm:pt>
    <dgm:pt modelId="{65524AC0-A927-464E-A0A3-E1DBC9F38AB3}" type="pres">
      <dgm:prSet presAssocID="{6C2908B2-3DD9-46A7-956A-6F7A0FA76ACD}" presName="aSpace" presStyleCnt="0"/>
      <dgm:spPr/>
    </dgm:pt>
    <dgm:pt modelId="{EF82A447-A83F-4707-A56E-AB401EF346AE}" type="pres">
      <dgm:prSet presAssocID="{00FDB5B6-B207-478D-B9FB-37FBE3D8ADFF}" presName="compNode" presStyleCnt="0"/>
      <dgm:spPr/>
    </dgm:pt>
    <dgm:pt modelId="{782AE142-A0EA-41FC-B4F0-A4675A3FE938}" type="pres">
      <dgm:prSet presAssocID="{00FDB5B6-B207-478D-B9FB-37FBE3D8ADFF}" presName="aNode" presStyleLbl="bgShp" presStyleIdx="1" presStyleCnt="5" custScaleX="2000000"/>
      <dgm:spPr/>
      <dgm:t>
        <a:bodyPr/>
        <a:lstStyle/>
        <a:p>
          <a:endParaRPr lang="en-GB"/>
        </a:p>
      </dgm:t>
    </dgm:pt>
    <dgm:pt modelId="{5B167FF2-5583-4A29-B72D-80F6BBEED0EB}" type="pres">
      <dgm:prSet presAssocID="{00FDB5B6-B207-478D-B9FB-37FBE3D8ADFF}" presName="textNode" presStyleLbl="bgShp" presStyleIdx="1" presStyleCnt="5"/>
      <dgm:spPr/>
      <dgm:t>
        <a:bodyPr/>
        <a:lstStyle/>
        <a:p>
          <a:endParaRPr lang="en-GB"/>
        </a:p>
      </dgm:t>
    </dgm:pt>
    <dgm:pt modelId="{E7B10881-2CB5-427F-9196-94467B230AFE}" type="pres">
      <dgm:prSet presAssocID="{00FDB5B6-B207-478D-B9FB-37FBE3D8ADFF}" presName="compChildNode" presStyleCnt="0"/>
      <dgm:spPr/>
    </dgm:pt>
    <dgm:pt modelId="{D11BCAD2-9EB5-4757-8848-75B31F0C71A7}" type="pres">
      <dgm:prSet presAssocID="{00FDB5B6-B207-478D-B9FB-37FBE3D8ADFF}" presName="theInnerList" presStyleCnt="0"/>
      <dgm:spPr/>
    </dgm:pt>
    <dgm:pt modelId="{150CEF53-6695-4EDA-BCB8-A0DDBB25891F}" type="pres">
      <dgm:prSet presAssocID="{B2E9626B-049B-41AF-88BB-F9E15CEC75FF}" presName="childNode" presStyleLbl="node1" presStyleIdx="2" presStyleCnt="10" custScaleX="2000000">
        <dgm:presLayoutVars>
          <dgm:bulletEnabled val="1"/>
        </dgm:presLayoutVars>
      </dgm:prSet>
      <dgm:spPr/>
      <dgm:t>
        <a:bodyPr/>
        <a:lstStyle/>
        <a:p>
          <a:endParaRPr lang="en-GB"/>
        </a:p>
      </dgm:t>
    </dgm:pt>
    <dgm:pt modelId="{743A72D7-8FAB-457B-A1A1-5B8054192846}" type="pres">
      <dgm:prSet presAssocID="{B2E9626B-049B-41AF-88BB-F9E15CEC75FF}" presName="aSpace2" presStyleCnt="0"/>
      <dgm:spPr/>
    </dgm:pt>
    <dgm:pt modelId="{B940AC4D-C4CA-436B-B5C8-CC893B636371}" type="pres">
      <dgm:prSet presAssocID="{B17B0F23-77C2-4246-8A2A-B21C163BC1FF}" presName="childNode" presStyleLbl="node1" presStyleIdx="3" presStyleCnt="10" custScaleX="2000000">
        <dgm:presLayoutVars>
          <dgm:bulletEnabled val="1"/>
        </dgm:presLayoutVars>
      </dgm:prSet>
      <dgm:spPr/>
      <dgm:t>
        <a:bodyPr/>
        <a:lstStyle/>
        <a:p>
          <a:endParaRPr lang="en-GB"/>
        </a:p>
      </dgm:t>
    </dgm:pt>
    <dgm:pt modelId="{DE0AD6D5-97D5-4CCF-B3D2-B48880E403B6}" type="pres">
      <dgm:prSet presAssocID="{00FDB5B6-B207-478D-B9FB-37FBE3D8ADFF}" presName="aSpace" presStyleCnt="0"/>
      <dgm:spPr/>
    </dgm:pt>
    <dgm:pt modelId="{825E7BB0-883F-4289-A629-627830035362}" type="pres">
      <dgm:prSet presAssocID="{95696C67-1D9F-4078-B598-03DEE69E4F99}" presName="compNode" presStyleCnt="0"/>
      <dgm:spPr/>
    </dgm:pt>
    <dgm:pt modelId="{BF6BBBEA-6A82-4F91-97E3-BD4FC694C431}" type="pres">
      <dgm:prSet presAssocID="{95696C67-1D9F-4078-B598-03DEE69E4F99}" presName="aNode" presStyleLbl="bgShp" presStyleIdx="2" presStyleCnt="5" custScaleX="2000000" custLinFactNeighborX="1243" custLinFactNeighborY="388"/>
      <dgm:spPr/>
      <dgm:t>
        <a:bodyPr/>
        <a:lstStyle/>
        <a:p>
          <a:endParaRPr lang="en-GB"/>
        </a:p>
      </dgm:t>
    </dgm:pt>
    <dgm:pt modelId="{41152F81-2023-418D-B613-1CE138A54802}" type="pres">
      <dgm:prSet presAssocID="{95696C67-1D9F-4078-B598-03DEE69E4F99}" presName="textNode" presStyleLbl="bgShp" presStyleIdx="2" presStyleCnt="5"/>
      <dgm:spPr/>
      <dgm:t>
        <a:bodyPr/>
        <a:lstStyle/>
        <a:p>
          <a:endParaRPr lang="en-GB"/>
        </a:p>
      </dgm:t>
    </dgm:pt>
    <dgm:pt modelId="{B8D091D3-09BD-48A4-801E-4876917645BC}" type="pres">
      <dgm:prSet presAssocID="{95696C67-1D9F-4078-B598-03DEE69E4F99}" presName="compChildNode" presStyleCnt="0"/>
      <dgm:spPr/>
    </dgm:pt>
    <dgm:pt modelId="{CBFE8C22-8AF9-4092-9782-9AA92E44CF95}" type="pres">
      <dgm:prSet presAssocID="{95696C67-1D9F-4078-B598-03DEE69E4F99}" presName="theInnerList" presStyleCnt="0"/>
      <dgm:spPr/>
    </dgm:pt>
    <dgm:pt modelId="{FB997B83-1B84-44E5-BE8D-AC75182ED8DE}" type="pres">
      <dgm:prSet presAssocID="{F5D9CBF4-BCB7-4163-8BC7-98C94B03EB84}" presName="childNode" presStyleLbl="node1" presStyleIdx="4" presStyleCnt="10" custScaleX="2000000">
        <dgm:presLayoutVars>
          <dgm:bulletEnabled val="1"/>
        </dgm:presLayoutVars>
      </dgm:prSet>
      <dgm:spPr/>
      <dgm:t>
        <a:bodyPr/>
        <a:lstStyle/>
        <a:p>
          <a:endParaRPr lang="en-GB"/>
        </a:p>
      </dgm:t>
    </dgm:pt>
    <dgm:pt modelId="{6A8E3A67-882D-4B6C-858B-B89655635B90}" type="pres">
      <dgm:prSet presAssocID="{F5D9CBF4-BCB7-4163-8BC7-98C94B03EB84}" presName="aSpace2" presStyleCnt="0"/>
      <dgm:spPr/>
    </dgm:pt>
    <dgm:pt modelId="{4DDDDACB-0BC6-4A87-815F-5433C16C277D}" type="pres">
      <dgm:prSet presAssocID="{5A7715A1-1EAE-41AC-BE4E-C12953857D3F}" presName="childNode" presStyleLbl="node1" presStyleIdx="5" presStyleCnt="10" custScaleX="2000000">
        <dgm:presLayoutVars>
          <dgm:bulletEnabled val="1"/>
        </dgm:presLayoutVars>
      </dgm:prSet>
      <dgm:spPr/>
      <dgm:t>
        <a:bodyPr/>
        <a:lstStyle/>
        <a:p>
          <a:endParaRPr lang="en-GB"/>
        </a:p>
      </dgm:t>
    </dgm:pt>
    <dgm:pt modelId="{A95D401C-522B-4DEA-9FCA-6F2198AD5E1D}" type="pres">
      <dgm:prSet presAssocID="{95696C67-1D9F-4078-B598-03DEE69E4F99}" presName="aSpace" presStyleCnt="0"/>
      <dgm:spPr/>
    </dgm:pt>
    <dgm:pt modelId="{C418A325-6BF4-4C3A-BF9E-AA0E00EA47FD}" type="pres">
      <dgm:prSet presAssocID="{440F30D1-D4D7-4E38-AF75-54E87568264F}" presName="compNode" presStyleCnt="0"/>
      <dgm:spPr/>
    </dgm:pt>
    <dgm:pt modelId="{D46B08CE-E52F-40A7-A1BC-61BC0FAA671A}" type="pres">
      <dgm:prSet presAssocID="{440F30D1-D4D7-4E38-AF75-54E87568264F}" presName="aNode" presStyleLbl="bgShp" presStyleIdx="3" presStyleCnt="5" custScaleX="2000000"/>
      <dgm:spPr/>
      <dgm:t>
        <a:bodyPr/>
        <a:lstStyle/>
        <a:p>
          <a:endParaRPr lang="en-GB"/>
        </a:p>
      </dgm:t>
    </dgm:pt>
    <dgm:pt modelId="{C89A4A83-3D8E-4E60-8114-1E3560A2CCEB}" type="pres">
      <dgm:prSet presAssocID="{440F30D1-D4D7-4E38-AF75-54E87568264F}" presName="textNode" presStyleLbl="bgShp" presStyleIdx="3" presStyleCnt="5"/>
      <dgm:spPr/>
      <dgm:t>
        <a:bodyPr/>
        <a:lstStyle/>
        <a:p>
          <a:endParaRPr lang="en-GB"/>
        </a:p>
      </dgm:t>
    </dgm:pt>
    <dgm:pt modelId="{68452D76-B45B-4E9C-A0AB-D828AAC30E81}" type="pres">
      <dgm:prSet presAssocID="{440F30D1-D4D7-4E38-AF75-54E87568264F}" presName="compChildNode" presStyleCnt="0"/>
      <dgm:spPr/>
    </dgm:pt>
    <dgm:pt modelId="{D2278FD0-FBEA-4E27-9EFB-4488A5F9F14F}" type="pres">
      <dgm:prSet presAssocID="{440F30D1-D4D7-4E38-AF75-54E87568264F}" presName="theInnerList" presStyleCnt="0"/>
      <dgm:spPr/>
    </dgm:pt>
    <dgm:pt modelId="{E180C257-25EE-4938-AD5F-5E59D2397C43}" type="pres">
      <dgm:prSet presAssocID="{6967A165-EB23-43B0-8B05-B58170DD38FE}" presName="childNode" presStyleLbl="node1" presStyleIdx="6" presStyleCnt="10" custScaleX="2000000">
        <dgm:presLayoutVars>
          <dgm:bulletEnabled val="1"/>
        </dgm:presLayoutVars>
      </dgm:prSet>
      <dgm:spPr/>
      <dgm:t>
        <a:bodyPr/>
        <a:lstStyle/>
        <a:p>
          <a:endParaRPr lang="en-GB"/>
        </a:p>
      </dgm:t>
    </dgm:pt>
    <dgm:pt modelId="{EEB95EDC-FC94-45BF-A559-DC45214F90CD}" type="pres">
      <dgm:prSet presAssocID="{6967A165-EB23-43B0-8B05-B58170DD38FE}" presName="aSpace2" presStyleCnt="0"/>
      <dgm:spPr/>
    </dgm:pt>
    <dgm:pt modelId="{B3DCD521-0A42-4A22-822A-A7AB63239DA8}" type="pres">
      <dgm:prSet presAssocID="{410DFBD1-2506-4DA2-9605-088854BEAE09}" presName="childNode" presStyleLbl="node1" presStyleIdx="7" presStyleCnt="10" custScaleX="2000000">
        <dgm:presLayoutVars>
          <dgm:bulletEnabled val="1"/>
        </dgm:presLayoutVars>
      </dgm:prSet>
      <dgm:spPr/>
      <dgm:t>
        <a:bodyPr/>
        <a:lstStyle/>
        <a:p>
          <a:endParaRPr lang="en-GB"/>
        </a:p>
      </dgm:t>
    </dgm:pt>
    <dgm:pt modelId="{F1147F4A-0B14-439A-AA96-1173C36D259C}" type="pres">
      <dgm:prSet presAssocID="{440F30D1-D4D7-4E38-AF75-54E87568264F}" presName="aSpace" presStyleCnt="0"/>
      <dgm:spPr/>
    </dgm:pt>
    <dgm:pt modelId="{B888F419-1A9C-41F0-9DC8-333E2649D2F6}" type="pres">
      <dgm:prSet presAssocID="{C3A7DB3F-F417-4B7B-A831-F96E731E2524}" presName="compNode" presStyleCnt="0"/>
      <dgm:spPr/>
    </dgm:pt>
    <dgm:pt modelId="{B69401FA-FF0E-4C99-83B6-C8832DB5AC2B}" type="pres">
      <dgm:prSet presAssocID="{C3A7DB3F-F417-4B7B-A831-F96E731E2524}" presName="aNode" presStyleLbl="bgShp" presStyleIdx="4" presStyleCnt="5" custScaleX="2000000" custLinFactNeighborX="1243" custLinFactNeighborY="388"/>
      <dgm:spPr/>
      <dgm:t>
        <a:bodyPr/>
        <a:lstStyle/>
        <a:p>
          <a:endParaRPr lang="en-GB"/>
        </a:p>
      </dgm:t>
    </dgm:pt>
    <dgm:pt modelId="{06B73BDE-7BBD-4634-B61A-00A8C7486FEE}" type="pres">
      <dgm:prSet presAssocID="{C3A7DB3F-F417-4B7B-A831-F96E731E2524}" presName="textNode" presStyleLbl="bgShp" presStyleIdx="4" presStyleCnt="5"/>
      <dgm:spPr/>
      <dgm:t>
        <a:bodyPr/>
        <a:lstStyle/>
        <a:p>
          <a:endParaRPr lang="en-GB"/>
        </a:p>
      </dgm:t>
    </dgm:pt>
    <dgm:pt modelId="{C00E1A46-C020-4016-AE39-DC28058C131C}" type="pres">
      <dgm:prSet presAssocID="{C3A7DB3F-F417-4B7B-A831-F96E731E2524}" presName="compChildNode" presStyleCnt="0"/>
      <dgm:spPr/>
    </dgm:pt>
    <dgm:pt modelId="{1175ACF6-573E-4425-9CA7-CC698FBBF233}" type="pres">
      <dgm:prSet presAssocID="{C3A7DB3F-F417-4B7B-A831-F96E731E2524}" presName="theInnerList" presStyleCnt="0"/>
      <dgm:spPr/>
    </dgm:pt>
    <dgm:pt modelId="{0CE201E1-913C-4FD1-AC21-B7D7E43231D7}" type="pres">
      <dgm:prSet presAssocID="{05D0540E-6C7E-496D-B582-D8A58B3ED329}" presName="childNode" presStyleLbl="node1" presStyleIdx="8" presStyleCnt="10" custScaleX="2000000">
        <dgm:presLayoutVars>
          <dgm:bulletEnabled val="1"/>
        </dgm:presLayoutVars>
      </dgm:prSet>
      <dgm:spPr/>
      <dgm:t>
        <a:bodyPr/>
        <a:lstStyle/>
        <a:p>
          <a:endParaRPr lang="en-GB"/>
        </a:p>
      </dgm:t>
    </dgm:pt>
    <dgm:pt modelId="{1AF3FEF5-8103-4129-8E04-7B555639323B}" type="pres">
      <dgm:prSet presAssocID="{05D0540E-6C7E-496D-B582-D8A58B3ED329}" presName="aSpace2" presStyleCnt="0"/>
      <dgm:spPr/>
    </dgm:pt>
    <dgm:pt modelId="{85A2373E-553C-4908-A331-1D1A151B16A5}" type="pres">
      <dgm:prSet presAssocID="{C6C67364-F471-47E9-A9C3-E3EE0A995397}" presName="childNode" presStyleLbl="node1" presStyleIdx="9" presStyleCnt="10" custScaleX="2000000">
        <dgm:presLayoutVars>
          <dgm:bulletEnabled val="1"/>
        </dgm:presLayoutVars>
      </dgm:prSet>
      <dgm:spPr/>
      <dgm:t>
        <a:bodyPr/>
        <a:lstStyle/>
        <a:p>
          <a:endParaRPr lang="en-GB"/>
        </a:p>
      </dgm:t>
    </dgm:pt>
  </dgm:ptLst>
  <dgm:cxnLst>
    <dgm:cxn modelId="{D2057F94-8A82-41A9-9614-E5018FEAAA1B}" srcId="{C3A7DB3F-F417-4B7B-A831-F96E731E2524}" destId="{C6C67364-F471-47E9-A9C3-E3EE0A995397}" srcOrd="1" destOrd="0" parTransId="{4B8D9AA8-6823-48AE-A822-CB6DAF009B77}" sibTransId="{D3661255-C355-4BC9-BA6A-AA782D9CDDF5}"/>
    <dgm:cxn modelId="{73A2E5E3-5A90-42AF-8EF8-C9EC636A4A71}" srcId="{00FDB5B6-B207-478D-B9FB-37FBE3D8ADFF}" destId="{B2E9626B-049B-41AF-88BB-F9E15CEC75FF}" srcOrd="0" destOrd="0" parTransId="{E446FF77-8CB8-4357-ABAC-931BE8BA7051}" sibTransId="{280794BD-1EE2-446A-BEAB-EF9F79FFCE07}"/>
    <dgm:cxn modelId="{EDCAFAFB-39E5-4BBF-843C-245EE2E047C1}" srcId="{95696C67-1D9F-4078-B598-03DEE69E4F99}" destId="{5A7715A1-1EAE-41AC-BE4E-C12953857D3F}" srcOrd="1" destOrd="0" parTransId="{CFE1AFFF-9409-4CCA-B2F2-0DB06EC2DBE1}" sibTransId="{B4425B1D-F6F4-45EB-80E0-50B286327DA1}"/>
    <dgm:cxn modelId="{46A3A0F8-9570-4475-BB77-32BFC29E606B}" srcId="{440F30D1-D4D7-4E38-AF75-54E87568264F}" destId="{6967A165-EB23-43B0-8B05-B58170DD38FE}" srcOrd="0" destOrd="0" parTransId="{49538FBE-95A3-42B8-9D42-FAC897FADC00}" sibTransId="{4D7FC13E-31E3-4633-95E6-2A17B5DA0E62}"/>
    <dgm:cxn modelId="{764959EE-CD09-450D-A3A4-A8318F80352B}" srcId="{1948FA5F-E5E5-40AE-9505-BF8CA168C0C2}" destId="{6C2908B2-3DD9-46A7-956A-6F7A0FA76ACD}" srcOrd="0" destOrd="0" parTransId="{9D36C5AA-0BFE-4CD0-B079-9158AAA91337}" sibTransId="{618EAB37-3A69-4E34-AFB4-FD2083681FFC}"/>
    <dgm:cxn modelId="{CFFEBE05-A1E5-4CA6-842B-21772A4BCDBC}" srcId="{1948FA5F-E5E5-40AE-9505-BF8CA168C0C2}" destId="{C3A7DB3F-F417-4B7B-A831-F96E731E2524}" srcOrd="4" destOrd="0" parTransId="{3354C103-D2B0-4C9C-A526-23B716E935BA}" sibTransId="{FA59E0C0-C1D0-438E-8EA0-D98A01CA4A8C}"/>
    <dgm:cxn modelId="{1F51B2ED-46CD-4DCF-A610-58944ECA927C}" srcId="{440F30D1-D4D7-4E38-AF75-54E87568264F}" destId="{410DFBD1-2506-4DA2-9605-088854BEAE09}" srcOrd="1" destOrd="0" parTransId="{B4333732-7A32-40E0-B348-DB5C0BA453A7}" sibTransId="{E499839F-05BB-4DBF-A910-8FCD677F095E}"/>
    <dgm:cxn modelId="{02295EA6-4432-434B-8325-57020F30F900}" type="presOf" srcId="{C3A7DB3F-F417-4B7B-A831-F96E731E2524}" destId="{B69401FA-FF0E-4C99-83B6-C8832DB5AC2B}" srcOrd="0" destOrd="0" presId="urn:microsoft.com/office/officeart/2005/8/layout/lProcess2"/>
    <dgm:cxn modelId="{5BBA9AD1-79F2-42E9-A6F1-BE4B8F0C7C19}" type="presOf" srcId="{410DFBD1-2506-4DA2-9605-088854BEAE09}" destId="{B3DCD521-0A42-4A22-822A-A7AB63239DA8}" srcOrd="0" destOrd="0" presId="urn:microsoft.com/office/officeart/2005/8/layout/lProcess2"/>
    <dgm:cxn modelId="{4E61B062-3884-4AE1-A4FE-697D505A6A25}" type="presOf" srcId="{00FDB5B6-B207-478D-B9FB-37FBE3D8ADFF}" destId="{5B167FF2-5583-4A29-B72D-80F6BBEED0EB}" srcOrd="1" destOrd="0" presId="urn:microsoft.com/office/officeart/2005/8/layout/lProcess2"/>
    <dgm:cxn modelId="{16AB42E7-A390-459F-944D-AF1FB4029778}" type="presOf" srcId="{95696C67-1D9F-4078-B598-03DEE69E4F99}" destId="{41152F81-2023-418D-B613-1CE138A54802}" srcOrd="1" destOrd="0" presId="urn:microsoft.com/office/officeart/2005/8/layout/lProcess2"/>
    <dgm:cxn modelId="{E85284E9-8BC8-4C42-8040-DDB5ECC1AE9F}" type="presOf" srcId="{C3A7DB3F-F417-4B7B-A831-F96E731E2524}" destId="{06B73BDE-7BBD-4634-B61A-00A8C7486FEE}" srcOrd="1" destOrd="0" presId="urn:microsoft.com/office/officeart/2005/8/layout/lProcess2"/>
    <dgm:cxn modelId="{360011FF-6430-479B-B0BF-77F5C98C482A}" type="presOf" srcId="{C6C67364-F471-47E9-A9C3-E3EE0A995397}" destId="{85A2373E-553C-4908-A331-1D1A151B16A5}" srcOrd="0" destOrd="0" presId="urn:microsoft.com/office/officeart/2005/8/layout/lProcess2"/>
    <dgm:cxn modelId="{44937CEC-8348-4DEC-8830-277F0740C635}" srcId="{1948FA5F-E5E5-40AE-9505-BF8CA168C0C2}" destId="{95696C67-1D9F-4078-B598-03DEE69E4F99}" srcOrd="2" destOrd="0" parTransId="{4DE18584-56D4-4000-BA11-599F9009AD6A}" sibTransId="{449E6358-6CB7-4E80-A149-4AFD58A939DA}"/>
    <dgm:cxn modelId="{606DDD76-2B69-463E-95FA-0F508866538B}" srcId="{6C2908B2-3DD9-46A7-956A-6F7A0FA76ACD}" destId="{C27056CC-061D-40A7-B03A-96CB349883EF}" srcOrd="0" destOrd="0" parTransId="{335CC256-7C89-4856-8AC5-18560E38C866}" sibTransId="{975660C4-1F50-4FE4-BCAB-035EC3D25C8B}"/>
    <dgm:cxn modelId="{D9372F60-7683-4499-883E-FCB29D17A095}" srcId="{00FDB5B6-B207-478D-B9FB-37FBE3D8ADFF}" destId="{B17B0F23-77C2-4246-8A2A-B21C163BC1FF}" srcOrd="1" destOrd="0" parTransId="{F51B0890-0F87-4E4C-B9FC-D571DB568DD6}" sibTransId="{2A346104-ED53-40A7-8710-A4454DD66086}"/>
    <dgm:cxn modelId="{DE66564C-8385-45BC-B3A3-CBEDA4DC1A04}" srcId="{6C2908B2-3DD9-46A7-956A-6F7A0FA76ACD}" destId="{3DCAED46-2E35-4822-9442-4C9CF1E7F7A7}" srcOrd="1" destOrd="0" parTransId="{E35D5BB6-9A18-468B-83E9-0167FD8CA0DE}" sibTransId="{A5CC6A47-4461-4C87-B54B-EE65EDABA73D}"/>
    <dgm:cxn modelId="{AC1D8A25-187B-4CAE-8A42-B9916CC4D61C}" type="presOf" srcId="{440F30D1-D4D7-4E38-AF75-54E87568264F}" destId="{D46B08CE-E52F-40A7-A1BC-61BC0FAA671A}" srcOrd="0" destOrd="0" presId="urn:microsoft.com/office/officeart/2005/8/layout/lProcess2"/>
    <dgm:cxn modelId="{04371ABE-1615-4245-9DBE-FB42FB7B72B5}" type="presOf" srcId="{B2E9626B-049B-41AF-88BB-F9E15CEC75FF}" destId="{150CEF53-6695-4EDA-BCB8-A0DDBB25891F}" srcOrd="0" destOrd="0" presId="urn:microsoft.com/office/officeart/2005/8/layout/lProcess2"/>
    <dgm:cxn modelId="{ED19F82D-5C0D-4A38-B3F9-7C58DEB6612C}" type="presOf" srcId="{6C2908B2-3DD9-46A7-956A-6F7A0FA76ACD}" destId="{A4FF2CD9-778C-4697-9FCB-2E515AAB0E30}" srcOrd="1" destOrd="0" presId="urn:microsoft.com/office/officeart/2005/8/layout/lProcess2"/>
    <dgm:cxn modelId="{C91872F7-1B74-4988-918E-FF56CE29203A}" srcId="{1948FA5F-E5E5-40AE-9505-BF8CA168C0C2}" destId="{00FDB5B6-B207-478D-B9FB-37FBE3D8ADFF}" srcOrd="1" destOrd="0" parTransId="{AFAC654A-3ED3-4952-830E-95CC2463E434}" sibTransId="{1C7D72EA-85D2-44A2-B34C-07A5F0493D00}"/>
    <dgm:cxn modelId="{156DEF70-1949-4838-8A16-467E29F10FFF}" type="presOf" srcId="{5A7715A1-1EAE-41AC-BE4E-C12953857D3F}" destId="{4DDDDACB-0BC6-4A87-815F-5433C16C277D}" srcOrd="0" destOrd="0" presId="urn:microsoft.com/office/officeart/2005/8/layout/lProcess2"/>
    <dgm:cxn modelId="{13D5F0D7-3F2E-48BD-9610-ECF1B6CAF81F}" type="presOf" srcId="{05D0540E-6C7E-496D-B582-D8A58B3ED329}" destId="{0CE201E1-913C-4FD1-AC21-B7D7E43231D7}" srcOrd="0" destOrd="0" presId="urn:microsoft.com/office/officeart/2005/8/layout/lProcess2"/>
    <dgm:cxn modelId="{6A8B5A0D-D79E-42E0-9EB3-3FF0C4C91B3E}" type="presOf" srcId="{3DCAED46-2E35-4822-9442-4C9CF1E7F7A7}" destId="{B5D59E0C-012D-4DA7-AF26-62D1BD09A7F6}" srcOrd="0" destOrd="0" presId="urn:microsoft.com/office/officeart/2005/8/layout/lProcess2"/>
    <dgm:cxn modelId="{2C9E93D9-9772-4C0C-9B8A-850FA702779B}" type="presOf" srcId="{95696C67-1D9F-4078-B598-03DEE69E4F99}" destId="{BF6BBBEA-6A82-4F91-97E3-BD4FC694C431}" srcOrd="0" destOrd="0" presId="urn:microsoft.com/office/officeart/2005/8/layout/lProcess2"/>
    <dgm:cxn modelId="{578D41C0-3BF2-4394-AFC7-4BDCEA577B52}" type="presOf" srcId="{1948FA5F-E5E5-40AE-9505-BF8CA168C0C2}" destId="{51A0702D-300E-4347-BB1D-2D0EF80832DF}" srcOrd="0" destOrd="0" presId="urn:microsoft.com/office/officeart/2005/8/layout/lProcess2"/>
    <dgm:cxn modelId="{270A0E1E-A893-415E-AEFB-61066A442670}" type="presOf" srcId="{440F30D1-D4D7-4E38-AF75-54E87568264F}" destId="{C89A4A83-3D8E-4E60-8114-1E3560A2CCEB}" srcOrd="1" destOrd="0" presId="urn:microsoft.com/office/officeart/2005/8/layout/lProcess2"/>
    <dgm:cxn modelId="{EC7D7493-8E9E-4534-9056-DCCDA8D78B8C}" type="presOf" srcId="{F5D9CBF4-BCB7-4163-8BC7-98C94B03EB84}" destId="{FB997B83-1B84-44E5-BE8D-AC75182ED8DE}" srcOrd="0" destOrd="0" presId="urn:microsoft.com/office/officeart/2005/8/layout/lProcess2"/>
    <dgm:cxn modelId="{8ECE806B-A6D9-4B95-AC89-66606C74812F}" srcId="{95696C67-1D9F-4078-B598-03DEE69E4F99}" destId="{F5D9CBF4-BCB7-4163-8BC7-98C94B03EB84}" srcOrd="0" destOrd="0" parTransId="{EC51A269-0642-466E-A6E3-51B79BB70515}" sibTransId="{E97BA14C-9696-435A-9B35-4504D7AD5B2D}"/>
    <dgm:cxn modelId="{5CE92B5B-03AE-4DD7-A506-5D5BBA7DED0D}" srcId="{1948FA5F-E5E5-40AE-9505-BF8CA168C0C2}" destId="{440F30D1-D4D7-4E38-AF75-54E87568264F}" srcOrd="3" destOrd="0" parTransId="{EB36DCEE-9BFE-4133-9043-38AF458FADF6}" sibTransId="{3E803BD4-9501-4788-925D-0AF6550C1797}"/>
    <dgm:cxn modelId="{5C0264BB-55B7-43FC-8226-EAC90993107D}" srcId="{C3A7DB3F-F417-4B7B-A831-F96E731E2524}" destId="{05D0540E-6C7E-496D-B582-D8A58B3ED329}" srcOrd="0" destOrd="0" parTransId="{DC65D6D5-CC32-41FA-ACCF-B7A6463BDEF5}" sibTransId="{69645E67-8377-4990-9BE7-4BBC840C6426}"/>
    <dgm:cxn modelId="{A7551BF2-68DD-4EAE-9E6D-C827FE80929B}" type="presOf" srcId="{C27056CC-061D-40A7-B03A-96CB349883EF}" destId="{75D7ECED-B624-4AA8-862A-2A0A1003C145}" srcOrd="0" destOrd="0" presId="urn:microsoft.com/office/officeart/2005/8/layout/lProcess2"/>
    <dgm:cxn modelId="{D220D23E-6E18-488B-A1DF-E589CC377935}" type="presOf" srcId="{00FDB5B6-B207-478D-B9FB-37FBE3D8ADFF}" destId="{782AE142-A0EA-41FC-B4F0-A4675A3FE938}" srcOrd="0" destOrd="0" presId="urn:microsoft.com/office/officeart/2005/8/layout/lProcess2"/>
    <dgm:cxn modelId="{BA2CC04B-D8C3-4B49-BACE-15C6F6FDF95E}" type="presOf" srcId="{6967A165-EB23-43B0-8B05-B58170DD38FE}" destId="{E180C257-25EE-4938-AD5F-5E59D2397C43}" srcOrd="0" destOrd="0" presId="urn:microsoft.com/office/officeart/2005/8/layout/lProcess2"/>
    <dgm:cxn modelId="{9A1635E4-ECCF-45DA-9276-B20CE2BA89B6}" type="presOf" srcId="{B17B0F23-77C2-4246-8A2A-B21C163BC1FF}" destId="{B940AC4D-C4CA-436B-B5C8-CC893B636371}" srcOrd="0" destOrd="0" presId="urn:microsoft.com/office/officeart/2005/8/layout/lProcess2"/>
    <dgm:cxn modelId="{8BC604D8-C57A-4865-AC44-7130D947F0C3}" type="presOf" srcId="{6C2908B2-3DD9-46A7-956A-6F7A0FA76ACD}" destId="{010A82D0-B16D-4673-BAB5-B0C69BAC75BA}" srcOrd="0" destOrd="0" presId="urn:microsoft.com/office/officeart/2005/8/layout/lProcess2"/>
    <dgm:cxn modelId="{E78B97EB-FB2D-4784-8F13-8B8ADAD55834}" type="presParOf" srcId="{51A0702D-300E-4347-BB1D-2D0EF80832DF}" destId="{B9812606-4575-42B6-AF89-20147AA464AE}" srcOrd="0" destOrd="0" presId="urn:microsoft.com/office/officeart/2005/8/layout/lProcess2"/>
    <dgm:cxn modelId="{DFEEC93F-5DBD-4DC8-846A-8EBBD8FE7A78}" type="presParOf" srcId="{B9812606-4575-42B6-AF89-20147AA464AE}" destId="{010A82D0-B16D-4673-BAB5-B0C69BAC75BA}" srcOrd="0" destOrd="0" presId="urn:microsoft.com/office/officeart/2005/8/layout/lProcess2"/>
    <dgm:cxn modelId="{91F8FDF7-A302-4C43-AA03-985DC62F05D3}" type="presParOf" srcId="{B9812606-4575-42B6-AF89-20147AA464AE}" destId="{A4FF2CD9-778C-4697-9FCB-2E515AAB0E30}" srcOrd="1" destOrd="0" presId="urn:microsoft.com/office/officeart/2005/8/layout/lProcess2"/>
    <dgm:cxn modelId="{6C4E3B51-566F-4004-838E-F0064A39B9DB}" type="presParOf" srcId="{B9812606-4575-42B6-AF89-20147AA464AE}" destId="{8C8489D1-7679-44A4-B0DC-6700E111C65C}" srcOrd="2" destOrd="0" presId="urn:microsoft.com/office/officeart/2005/8/layout/lProcess2"/>
    <dgm:cxn modelId="{470E21D2-60F3-4D7F-92BB-BE4F0139CC23}" type="presParOf" srcId="{8C8489D1-7679-44A4-B0DC-6700E111C65C}" destId="{9FFC9D3D-D645-4626-9B2A-F436BB399116}" srcOrd="0" destOrd="0" presId="urn:microsoft.com/office/officeart/2005/8/layout/lProcess2"/>
    <dgm:cxn modelId="{F03860CE-E0E8-4BE2-8104-9CDDEBC94CEC}" type="presParOf" srcId="{9FFC9D3D-D645-4626-9B2A-F436BB399116}" destId="{75D7ECED-B624-4AA8-862A-2A0A1003C145}" srcOrd="0" destOrd="0" presId="urn:microsoft.com/office/officeart/2005/8/layout/lProcess2"/>
    <dgm:cxn modelId="{EA90451D-9D83-4CB2-9734-A4216FDC998D}" type="presParOf" srcId="{9FFC9D3D-D645-4626-9B2A-F436BB399116}" destId="{4481FE97-E2AD-4E45-9416-5D307766FEFC}" srcOrd="1" destOrd="0" presId="urn:microsoft.com/office/officeart/2005/8/layout/lProcess2"/>
    <dgm:cxn modelId="{01D0404B-FD29-43E4-907D-4FB2A493DAF0}" type="presParOf" srcId="{9FFC9D3D-D645-4626-9B2A-F436BB399116}" destId="{B5D59E0C-012D-4DA7-AF26-62D1BD09A7F6}" srcOrd="2" destOrd="0" presId="urn:microsoft.com/office/officeart/2005/8/layout/lProcess2"/>
    <dgm:cxn modelId="{63F58510-0DCD-4F78-A046-0A5E69A596AD}" type="presParOf" srcId="{51A0702D-300E-4347-BB1D-2D0EF80832DF}" destId="{65524AC0-A927-464E-A0A3-E1DBC9F38AB3}" srcOrd="1" destOrd="0" presId="urn:microsoft.com/office/officeart/2005/8/layout/lProcess2"/>
    <dgm:cxn modelId="{091FD728-7FFC-4E5C-8B57-503F0D619A66}" type="presParOf" srcId="{51A0702D-300E-4347-BB1D-2D0EF80832DF}" destId="{EF82A447-A83F-4707-A56E-AB401EF346AE}" srcOrd="2" destOrd="0" presId="urn:microsoft.com/office/officeart/2005/8/layout/lProcess2"/>
    <dgm:cxn modelId="{907D849F-61D4-4294-A003-4D42D01529EC}" type="presParOf" srcId="{EF82A447-A83F-4707-A56E-AB401EF346AE}" destId="{782AE142-A0EA-41FC-B4F0-A4675A3FE938}" srcOrd="0" destOrd="0" presId="urn:microsoft.com/office/officeart/2005/8/layout/lProcess2"/>
    <dgm:cxn modelId="{F5B5F7EF-815D-46C3-A44D-B872FF54C9D4}" type="presParOf" srcId="{EF82A447-A83F-4707-A56E-AB401EF346AE}" destId="{5B167FF2-5583-4A29-B72D-80F6BBEED0EB}" srcOrd="1" destOrd="0" presId="urn:microsoft.com/office/officeart/2005/8/layout/lProcess2"/>
    <dgm:cxn modelId="{A72F9523-ECD1-4DAE-94F3-574412B05FEA}" type="presParOf" srcId="{EF82A447-A83F-4707-A56E-AB401EF346AE}" destId="{E7B10881-2CB5-427F-9196-94467B230AFE}" srcOrd="2" destOrd="0" presId="urn:microsoft.com/office/officeart/2005/8/layout/lProcess2"/>
    <dgm:cxn modelId="{EF3F589C-4A21-4FCB-863C-5821C37EAD22}" type="presParOf" srcId="{E7B10881-2CB5-427F-9196-94467B230AFE}" destId="{D11BCAD2-9EB5-4757-8848-75B31F0C71A7}" srcOrd="0" destOrd="0" presId="urn:microsoft.com/office/officeart/2005/8/layout/lProcess2"/>
    <dgm:cxn modelId="{DCDA39ED-F0EA-462B-8F66-31107828BDE8}" type="presParOf" srcId="{D11BCAD2-9EB5-4757-8848-75B31F0C71A7}" destId="{150CEF53-6695-4EDA-BCB8-A0DDBB25891F}" srcOrd="0" destOrd="0" presId="urn:microsoft.com/office/officeart/2005/8/layout/lProcess2"/>
    <dgm:cxn modelId="{29C88960-73AE-4A66-92AE-93D6B1721C97}" type="presParOf" srcId="{D11BCAD2-9EB5-4757-8848-75B31F0C71A7}" destId="{743A72D7-8FAB-457B-A1A1-5B8054192846}" srcOrd="1" destOrd="0" presId="urn:microsoft.com/office/officeart/2005/8/layout/lProcess2"/>
    <dgm:cxn modelId="{7FC4F9E6-0317-421B-A4EE-B24DF2284CE9}" type="presParOf" srcId="{D11BCAD2-9EB5-4757-8848-75B31F0C71A7}" destId="{B940AC4D-C4CA-436B-B5C8-CC893B636371}" srcOrd="2" destOrd="0" presId="urn:microsoft.com/office/officeart/2005/8/layout/lProcess2"/>
    <dgm:cxn modelId="{A24800EB-D41C-458F-AB7F-F88E158D579F}" type="presParOf" srcId="{51A0702D-300E-4347-BB1D-2D0EF80832DF}" destId="{DE0AD6D5-97D5-4CCF-B3D2-B48880E403B6}" srcOrd="3" destOrd="0" presId="urn:microsoft.com/office/officeart/2005/8/layout/lProcess2"/>
    <dgm:cxn modelId="{B13EF9EA-4834-4C92-8163-1E008D614E6A}" type="presParOf" srcId="{51A0702D-300E-4347-BB1D-2D0EF80832DF}" destId="{825E7BB0-883F-4289-A629-627830035362}" srcOrd="4" destOrd="0" presId="urn:microsoft.com/office/officeart/2005/8/layout/lProcess2"/>
    <dgm:cxn modelId="{9A93312C-17F7-4CFC-AE9B-A2D50078F501}" type="presParOf" srcId="{825E7BB0-883F-4289-A629-627830035362}" destId="{BF6BBBEA-6A82-4F91-97E3-BD4FC694C431}" srcOrd="0" destOrd="0" presId="urn:microsoft.com/office/officeart/2005/8/layout/lProcess2"/>
    <dgm:cxn modelId="{5C8B7712-1074-4C95-867F-ACD65EC06522}" type="presParOf" srcId="{825E7BB0-883F-4289-A629-627830035362}" destId="{41152F81-2023-418D-B613-1CE138A54802}" srcOrd="1" destOrd="0" presId="urn:microsoft.com/office/officeart/2005/8/layout/lProcess2"/>
    <dgm:cxn modelId="{1730C356-13D6-4B8C-ABBA-C0D2592ABA7C}" type="presParOf" srcId="{825E7BB0-883F-4289-A629-627830035362}" destId="{B8D091D3-09BD-48A4-801E-4876917645BC}" srcOrd="2" destOrd="0" presId="urn:microsoft.com/office/officeart/2005/8/layout/lProcess2"/>
    <dgm:cxn modelId="{78F3E6F8-FCBD-46E2-B13A-9006952255A4}" type="presParOf" srcId="{B8D091D3-09BD-48A4-801E-4876917645BC}" destId="{CBFE8C22-8AF9-4092-9782-9AA92E44CF95}" srcOrd="0" destOrd="0" presId="urn:microsoft.com/office/officeart/2005/8/layout/lProcess2"/>
    <dgm:cxn modelId="{94A839A0-8AB2-4980-B5E8-C5782BB7BA79}" type="presParOf" srcId="{CBFE8C22-8AF9-4092-9782-9AA92E44CF95}" destId="{FB997B83-1B84-44E5-BE8D-AC75182ED8DE}" srcOrd="0" destOrd="0" presId="urn:microsoft.com/office/officeart/2005/8/layout/lProcess2"/>
    <dgm:cxn modelId="{67ACEB45-31DC-4FCD-ABDE-768B76241EC8}" type="presParOf" srcId="{CBFE8C22-8AF9-4092-9782-9AA92E44CF95}" destId="{6A8E3A67-882D-4B6C-858B-B89655635B90}" srcOrd="1" destOrd="0" presId="urn:microsoft.com/office/officeart/2005/8/layout/lProcess2"/>
    <dgm:cxn modelId="{0A287904-67F0-4716-8240-5DAAE6D92046}" type="presParOf" srcId="{CBFE8C22-8AF9-4092-9782-9AA92E44CF95}" destId="{4DDDDACB-0BC6-4A87-815F-5433C16C277D}" srcOrd="2" destOrd="0" presId="urn:microsoft.com/office/officeart/2005/8/layout/lProcess2"/>
    <dgm:cxn modelId="{CF62C287-C424-4DBD-BFCB-FA11901C864D}" type="presParOf" srcId="{51A0702D-300E-4347-BB1D-2D0EF80832DF}" destId="{A95D401C-522B-4DEA-9FCA-6F2198AD5E1D}" srcOrd="5" destOrd="0" presId="urn:microsoft.com/office/officeart/2005/8/layout/lProcess2"/>
    <dgm:cxn modelId="{3FD5965D-B0DD-4057-AE67-A33FA749B314}" type="presParOf" srcId="{51A0702D-300E-4347-BB1D-2D0EF80832DF}" destId="{C418A325-6BF4-4C3A-BF9E-AA0E00EA47FD}" srcOrd="6" destOrd="0" presId="urn:microsoft.com/office/officeart/2005/8/layout/lProcess2"/>
    <dgm:cxn modelId="{769B6190-3F74-4F10-8F85-5A65A2683FB8}" type="presParOf" srcId="{C418A325-6BF4-4C3A-BF9E-AA0E00EA47FD}" destId="{D46B08CE-E52F-40A7-A1BC-61BC0FAA671A}" srcOrd="0" destOrd="0" presId="urn:microsoft.com/office/officeart/2005/8/layout/lProcess2"/>
    <dgm:cxn modelId="{6AE92C9A-AEDB-4634-AF1D-B97FC9BA1968}" type="presParOf" srcId="{C418A325-6BF4-4C3A-BF9E-AA0E00EA47FD}" destId="{C89A4A83-3D8E-4E60-8114-1E3560A2CCEB}" srcOrd="1" destOrd="0" presId="urn:microsoft.com/office/officeart/2005/8/layout/lProcess2"/>
    <dgm:cxn modelId="{BEF22143-0B22-4648-A183-CD754DEBD645}" type="presParOf" srcId="{C418A325-6BF4-4C3A-BF9E-AA0E00EA47FD}" destId="{68452D76-B45B-4E9C-A0AB-D828AAC30E81}" srcOrd="2" destOrd="0" presId="urn:microsoft.com/office/officeart/2005/8/layout/lProcess2"/>
    <dgm:cxn modelId="{7F239A92-B3BD-4838-968C-EAF2B9A3354B}" type="presParOf" srcId="{68452D76-B45B-4E9C-A0AB-D828AAC30E81}" destId="{D2278FD0-FBEA-4E27-9EFB-4488A5F9F14F}" srcOrd="0" destOrd="0" presId="urn:microsoft.com/office/officeart/2005/8/layout/lProcess2"/>
    <dgm:cxn modelId="{5F556701-227E-4160-A97F-1D082E339AC8}" type="presParOf" srcId="{D2278FD0-FBEA-4E27-9EFB-4488A5F9F14F}" destId="{E180C257-25EE-4938-AD5F-5E59D2397C43}" srcOrd="0" destOrd="0" presId="urn:microsoft.com/office/officeart/2005/8/layout/lProcess2"/>
    <dgm:cxn modelId="{9F22DC1C-0223-41B6-9828-A47553E664CC}" type="presParOf" srcId="{D2278FD0-FBEA-4E27-9EFB-4488A5F9F14F}" destId="{EEB95EDC-FC94-45BF-A559-DC45214F90CD}" srcOrd="1" destOrd="0" presId="urn:microsoft.com/office/officeart/2005/8/layout/lProcess2"/>
    <dgm:cxn modelId="{34FD372D-B7E4-41FD-92D9-78E1940F3E4D}" type="presParOf" srcId="{D2278FD0-FBEA-4E27-9EFB-4488A5F9F14F}" destId="{B3DCD521-0A42-4A22-822A-A7AB63239DA8}" srcOrd="2" destOrd="0" presId="urn:microsoft.com/office/officeart/2005/8/layout/lProcess2"/>
    <dgm:cxn modelId="{CB8EEC3A-9E33-416C-A01F-3E18584E0BF5}" type="presParOf" srcId="{51A0702D-300E-4347-BB1D-2D0EF80832DF}" destId="{F1147F4A-0B14-439A-AA96-1173C36D259C}" srcOrd="7" destOrd="0" presId="urn:microsoft.com/office/officeart/2005/8/layout/lProcess2"/>
    <dgm:cxn modelId="{07B6E5BB-9277-4593-84E7-A1D67471F422}" type="presParOf" srcId="{51A0702D-300E-4347-BB1D-2D0EF80832DF}" destId="{B888F419-1A9C-41F0-9DC8-333E2649D2F6}" srcOrd="8" destOrd="0" presId="urn:microsoft.com/office/officeart/2005/8/layout/lProcess2"/>
    <dgm:cxn modelId="{E532EF75-F448-4928-93D4-98CEB4508F85}" type="presParOf" srcId="{B888F419-1A9C-41F0-9DC8-333E2649D2F6}" destId="{B69401FA-FF0E-4C99-83B6-C8832DB5AC2B}" srcOrd="0" destOrd="0" presId="urn:microsoft.com/office/officeart/2005/8/layout/lProcess2"/>
    <dgm:cxn modelId="{C42363FA-944D-4B0B-B60D-BF5829D3CA99}" type="presParOf" srcId="{B888F419-1A9C-41F0-9DC8-333E2649D2F6}" destId="{06B73BDE-7BBD-4634-B61A-00A8C7486FEE}" srcOrd="1" destOrd="0" presId="urn:microsoft.com/office/officeart/2005/8/layout/lProcess2"/>
    <dgm:cxn modelId="{326A90F8-B2AF-4173-823B-D6F237FAD9CC}" type="presParOf" srcId="{B888F419-1A9C-41F0-9DC8-333E2649D2F6}" destId="{C00E1A46-C020-4016-AE39-DC28058C131C}" srcOrd="2" destOrd="0" presId="urn:microsoft.com/office/officeart/2005/8/layout/lProcess2"/>
    <dgm:cxn modelId="{0FDB4872-8D8A-450C-A5E4-3F2DA1B0411B}" type="presParOf" srcId="{C00E1A46-C020-4016-AE39-DC28058C131C}" destId="{1175ACF6-573E-4425-9CA7-CC698FBBF233}" srcOrd="0" destOrd="0" presId="urn:microsoft.com/office/officeart/2005/8/layout/lProcess2"/>
    <dgm:cxn modelId="{BDB48CD0-57B1-4B87-9EDB-77FCB4A8160E}" type="presParOf" srcId="{1175ACF6-573E-4425-9CA7-CC698FBBF233}" destId="{0CE201E1-913C-4FD1-AC21-B7D7E43231D7}" srcOrd="0" destOrd="0" presId="urn:microsoft.com/office/officeart/2005/8/layout/lProcess2"/>
    <dgm:cxn modelId="{890E4269-F034-4367-8F11-0D14A2F9EF85}" type="presParOf" srcId="{1175ACF6-573E-4425-9CA7-CC698FBBF233}" destId="{1AF3FEF5-8103-4129-8E04-7B555639323B}" srcOrd="1" destOrd="0" presId="urn:microsoft.com/office/officeart/2005/8/layout/lProcess2"/>
    <dgm:cxn modelId="{78C42CDC-7E60-440E-BC71-40C0D3F4F74E}" type="presParOf" srcId="{1175ACF6-573E-4425-9CA7-CC698FBBF233}" destId="{85A2373E-553C-4908-A331-1D1A151B16A5}"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48FA5F-E5E5-40AE-9505-BF8CA168C0C2}" type="doc">
      <dgm:prSet loTypeId="urn:microsoft.com/office/officeart/2005/8/layout/lProcess2" loCatId="list" qsTypeId="urn:microsoft.com/office/officeart/2005/8/quickstyle/simple4" qsCatId="simple" csTypeId="urn:microsoft.com/office/officeart/2005/8/colors/accent0_3" csCatId="mainScheme" phldr="1"/>
      <dgm:spPr/>
      <dgm:t>
        <a:bodyPr/>
        <a:lstStyle/>
        <a:p>
          <a:endParaRPr lang="en-GB"/>
        </a:p>
      </dgm:t>
    </dgm:pt>
    <dgm:pt modelId="{6C2908B2-3DD9-46A7-956A-6F7A0FA76ACD}">
      <dgm:prSet phldrT="[Text]" custT="1"/>
      <dgm:spPr>
        <a:solidFill>
          <a:schemeClr val="accent1">
            <a:lumMod val="20000"/>
            <a:lumOff val="80000"/>
          </a:schemeClr>
        </a:solidFill>
      </dgm:spPr>
      <dgm:t>
        <a:bodyPr/>
        <a:lstStyle/>
        <a:p>
          <a:r>
            <a:rPr lang="en-AU" sz="2800" dirty="0" smtClean="0"/>
            <a:t>Proactive</a:t>
          </a:r>
          <a:endParaRPr lang="en-GB" sz="2800" dirty="0"/>
        </a:p>
      </dgm:t>
    </dgm:pt>
    <dgm:pt modelId="{9D36C5AA-0BFE-4CD0-B079-9158AAA91337}" type="parTrans" cxnId="{764959EE-CD09-450D-A3A4-A8318F80352B}">
      <dgm:prSet/>
      <dgm:spPr/>
      <dgm:t>
        <a:bodyPr/>
        <a:lstStyle/>
        <a:p>
          <a:endParaRPr lang="en-GB"/>
        </a:p>
      </dgm:t>
    </dgm:pt>
    <dgm:pt modelId="{618EAB37-3A69-4E34-AFB4-FD2083681FFC}" type="sibTrans" cxnId="{764959EE-CD09-450D-A3A4-A8318F80352B}">
      <dgm:prSet/>
      <dgm:spPr/>
      <dgm:t>
        <a:bodyPr/>
        <a:lstStyle/>
        <a:p>
          <a:endParaRPr lang="en-GB"/>
        </a:p>
      </dgm:t>
    </dgm:pt>
    <dgm:pt modelId="{C27056CC-061D-40A7-B03A-96CB349883EF}">
      <dgm:prSet phldrT="[Text]" custT="1"/>
      <dgm:spPr>
        <a:solidFill>
          <a:schemeClr val="accent1">
            <a:lumMod val="20000"/>
            <a:lumOff val="80000"/>
          </a:schemeClr>
        </a:solidFill>
      </dgm:spPr>
      <dgm:t>
        <a:bodyPr/>
        <a:lstStyle/>
        <a:p>
          <a:r>
            <a:rPr lang="en-AU" sz="1600" dirty="0" smtClean="0"/>
            <a:t>synthesis</a:t>
          </a:r>
          <a:endParaRPr lang="en-GB" sz="2800" dirty="0"/>
        </a:p>
      </dgm:t>
    </dgm:pt>
    <dgm:pt modelId="{335CC256-7C89-4856-8AC5-18560E38C866}" type="parTrans" cxnId="{606DDD76-2B69-463E-95FA-0F508866538B}">
      <dgm:prSet/>
      <dgm:spPr/>
      <dgm:t>
        <a:bodyPr/>
        <a:lstStyle/>
        <a:p>
          <a:endParaRPr lang="en-GB"/>
        </a:p>
      </dgm:t>
    </dgm:pt>
    <dgm:pt modelId="{975660C4-1F50-4FE4-BCAB-035EC3D25C8B}" type="sibTrans" cxnId="{606DDD76-2B69-463E-95FA-0F508866538B}">
      <dgm:prSet/>
      <dgm:spPr/>
      <dgm:t>
        <a:bodyPr/>
        <a:lstStyle/>
        <a:p>
          <a:endParaRPr lang="en-GB"/>
        </a:p>
      </dgm:t>
    </dgm:pt>
    <dgm:pt modelId="{3DCAED46-2E35-4822-9442-4C9CF1E7F7A7}">
      <dgm:prSet phldrT="[Text]" custT="1"/>
      <dgm:spPr>
        <a:solidFill>
          <a:schemeClr val="accent1">
            <a:lumMod val="20000"/>
            <a:lumOff val="80000"/>
          </a:schemeClr>
        </a:solidFill>
      </dgm:spPr>
      <dgm:t>
        <a:bodyPr/>
        <a:lstStyle/>
        <a:p>
          <a:r>
            <a:rPr lang="en-AU" sz="1600" dirty="0" smtClean="0"/>
            <a:t>Is there a need for the program?</a:t>
          </a:r>
          <a:endParaRPr lang="en-GB" sz="1600" dirty="0"/>
        </a:p>
      </dgm:t>
    </dgm:pt>
    <dgm:pt modelId="{E35D5BB6-9A18-468B-83E9-0167FD8CA0DE}" type="parTrans" cxnId="{DE66564C-8385-45BC-B3A3-CBEDA4DC1A04}">
      <dgm:prSet/>
      <dgm:spPr/>
      <dgm:t>
        <a:bodyPr/>
        <a:lstStyle/>
        <a:p>
          <a:endParaRPr lang="en-GB"/>
        </a:p>
      </dgm:t>
    </dgm:pt>
    <dgm:pt modelId="{A5CC6A47-4461-4C87-B54B-EE65EDABA73D}" type="sibTrans" cxnId="{DE66564C-8385-45BC-B3A3-CBEDA4DC1A04}">
      <dgm:prSet/>
      <dgm:spPr/>
      <dgm:t>
        <a:bodyPr/>
        <a:lstStyle/>
        <a:p>
          <a:endParaRPr lang="en-GB"/>
        </a:p>
      </dgm:t>
    </dgm:pt>
    <dgm:pt modelId="{00FDB5B6-B207-478D-B9FB-37FBE3D8ADFF}">
      <dgm:prSet phldrT="[Text]" custT="1"/>
      <dgm:spPr>
        <a:solidFill>
          <a:schemeClr val="accent1">
            <a:lumMod val="20000"/>
            <a:lumOff val="80000"/>
          </a:schemeClr>
        </a:solidFill>
      </dgm:spPr>
      <dgm:t>
        <a:bodyPr/>
        <a:lstStyle/>
        <a:p>
          <a:r>
            <a:rPr lang="en-AU" sz="2400" dirty="0" err="1" smtClean="0"/>
            <a:t>Clarificative</a:t>
          </a:r>
          <a:endParaRPr lang="en-GB" sz="2400" dirty="0"/>
        </a:p>
      </dgm:t>
    </dgm:pt>
    <dgm:pt modelId="{AFAC654A-3ED3-4952-830E-95CC2463E434}" type="parTrans" cxnId="{C91872F7-1B74-4988-918E-FF56CE29203A}">
      <dgm:prSet/>
      <dgm:spPr/>
      <dgm:t>
        <a:bodyPr/>
        <a:lstStyle/>
        <a:p>
          <a:endParaRPr lang="en-GB"/>
        </a:p>
      </dgm:t>
    </dgm:pt>
    <dgm:pt modelId="{1C7D72EA-85D2-44A2-B34C-07A5F0493D00}" type="sibTrans" cxnId="{C91872F7-1B74-4988-918E-FF56CE29203A}">
      <dgm:prSet/>
      <dgm:spPr/>
      <dgm:t>
        <a:bodyPr/>
        <a:lstStyle/>
        <a:p>
          <a:endParaRPr lang="en-GB"/>
        </a:p>
      </dgm:t>
    </dgm:pt>
    <dgm:pt modelId="{B2E9626B-049B-41AF-88BB-F9E15CEC75FF}">
      <dgm:prSet phldrT="[Text]" custT="1"/>
      <dgm:spPr>
        <a:solidFill>
          <a:schemeClr val="accent1">
            <a:lumMod val="20000"/>
            <a:lumOff val="80000"/>
          </a:schemeClr>
        </a:solidFill>
      </dgm:spPr>
      <dgm:t>
        <a:bodyPr/>
        <a:lstStyle/>
        <a:p>
          <a:r>
            <a:rPr lang="en-AU" sz="1600" dirty="0" smtClean="0"/>
            <a:t>clarification</a:t>
          </a:r>
          <a:endParaRPr lang="en-GB" sz="1600" dirty="0"/>
        </a:p>
      </dgm:t>
    </dgm:pt>
    <dgm:pt modelId="{E446FF77-8CB8-4357-ABAC-931BE8BA7051}" type="parTrans" cxnId="{73A2E5E3-5A90-42AF-8EF8-C9EC636A4A71}">
      <dgm:prSet/>
      <dgm:spPr/>
      <dgm:t>
        <a:bodyPr/>
        <a:lstStyle/>
        <a:p>
          <a:endParaRPr lang="en-GB"/>
        </a:p>
      </dgm:t>
    </dgm:pt>
    <dgm:pt modelId="{280794BD-1EE2-446A-BEAB-EF9F79FFCE07}" type="sibTrans" cxnId="{73A2E5E3-5A90-42AF-8EF8-C9EC636A4A71}">
      <dgm:prSet/>
      <dgm:spPr/>
      <dgm:t>
        <a:bodyPr/>
        <a:lstStyle/>
        <a:p>
          <a:endParaRPr lang="en-GB"/>
        </a:p>
      </dgm:t>
    </dgm:pt>
    <dgm:pt modelId="{B17B0F23-77C2-4246-8A2A-B21C163BC1FF}">
      <dgm:prSet phldrT="[Text]" custT="1"/>
      <dgm:spPr>
        <a:solidFill>
          <a:schemeClr val="accent1">
            <a:lumMod val="20000"/>
            <a:lumOff val="80000"/>
          </a:schemeClr>
        </a:solidFill>
      </dgm:spPr>
      <dgm:t>
        <a:bodyPr/>
        <a:lstStyle/>
        <a:p>
          <a:r>
            <a:rPr lang="en-AU" sz="1600" dirty="0" smtClean="0"/>
            <a:t>What are the intended outcomes and  how is the program designed?</a:t>
          </a:r>
          <a:endParaRPr lang="en-GB" sz="1600" dirty="0"/>
        </a:p>
      </dgm:t>
    </dgm:pt>
    <dgm:pt modelId="{F51B0890-0F87-4E4C-B9FC-D571DB568DD6}" type="parTrans" cxnId="{D9372F60-7683-4499-883E-FCB29D17A095}">
      <dgm:prSet/>
      <dgm:spPr/>
      <dgm:t>
        <a:bodyPr/>
        <a:lstStyle/>
        <a:p>
          <a:endParaRPr lang="en-GB"/>
        </a:p>
      </dgm:t>
    </dgm:pt>
    <dgm:pt modelId="{2A346104-ED53-40A7-8710-A4454DD66086}" type="sibTrans" cxnId="{D9372F60-7683-4499-883E-FCB29D17A095}">
      <dgm:prSet/>
      <dgm:spPr/>
      <dgm:t>
        <a:bodyPr/>
        <a:lstStyle/>
        <a:p>
          <a:endParaRPr lang="en-GB"/>
        </a:p>
      </dgm:t>
    </dgm:pt>
    <dgm:pt modelId="{95696C67-1D9F-4078-B598-03DEE69E4F99}">
      <dgm:prSet phldrT="[Text]" custT="1"/>
      <dgm:spPr>
        <a:solidFill>
          <a:srgbClr val="FFC000"/>
        </a:solidFill>
      </dgm:spPr>
      <dgm:t>
        <a:bodyPr/>
        <a:lstStyle/>
        <a:p>
          <a:r>
            <a:rPr lang="en-AU" sz="2400" dirty="0" smtClean="0"/>
            <a:t>Interactive</a:t>
          </a:r>
          <a:endParaRPr lang="en-GB" sz="2400" dirty="0"/>
        </a:p>
      </dgm:t>
    </dgm:pt>
    <dgm:pt modelId="{4DE18584-56D4-4000-BA11-599F9009AD6A}" type="parTrans" cxnId="{44937CEC-8348-4DEC-8830-277F0740C635}">
      <dgm:prSet/>
      <dgm:spPr/>
      <dgm:t>
        <a:bodyPr/>
        <a:lstStyle/>
        <a:p>
          <a:endParaRPr lang="en-GB"/>
        </a:p>
      </dgm:t>
    </dgm:pt>
    <dgm:pt modelId="{449E6358-6CB7-4E80-A149-4AFD58A939DA}" type="sibTrans" cxnId="{44937CEC-8348-4DEC-8830-277F0740C635}">
      <dgm:prSet/>
      <dgm:spPr/>
      <dgm:t>
        <a:bodyPr/>
        <a:lstStyle/>
        <a:p>
          <a:endParaRPr lang="en-GB"/>
        </a:p>
      </dgm:t>
    </dgm:pt>
    <dgm:pt modelId="{F5D9CBF4-BCB7-4163-8BC7-98C94B03EB84}">
      <dgm:prSet phldrT="[Text]" custT="1"/>
      <dgm:spPr/>
      <dgm:t>
        <a:bodyPr/>
        <a:lstStyle/>
        <a:p>
          <a:r>
            <a:rPr lang="en-AU" sz="1600" dirty="0" smtClean="0"/>
            <a:t>improvement</a:t>
          </a:r>
          <a:endParaRPr lang="en-GB" sz="1600" dirty="0"/>
        </a:p>
      </dgm:t>
    </dgm:pt>
    <dgm:pt modelId="{EC51A269-0642-466E-A6E3-51B79BB70515}" type="parTrans" cxnId="{8ECE806B-A6D9-4B95-AC89-66606C74812F}">
      <dgm:prSet/>
      <dgm:spPr/>
      <dgm:t>
        <a:bodyPr/>
        <a:lstStyle/>
        <a:p>
          <a:endParaRPr lang="en-GB"/>
        </a:p>
      </dgm:t>
    </dgm:pt>
    <dgm:pt modelId="{E97BA14C-9696-435A-9B35-4504D7AD5B2D}" type="sibTrans" cxnId="{8ECE806B-A6D9-4B95-AC89-66606C74812F}">
      <dgm:prSet/>
      <dgm:spPr/>
      <dgm:t>
        <a:bodyPr/>
        <a:lstStyle/>
        <a:p>
          <a:endParaRPr lang="en-GB"/>
        </a:p>
      </dgm:t>
    </dgm:pt>
    <dgm:pt modelId="{5A7715A1-1EAE-41AC-BE4E-C12953857D3F}">
      <dgm:prSet phldrT="[Text]" custT="1"/>
      <dgm:spPr/>
      <dgm:t>
        <a:bodyPr/>
        <a:lstStyle/>
        <a:p>
          <a:r>
            <a:rPr lang="en-AU" sz="1600" dirty="0" smtClean="0"/>
            <a:t>How could delivery change to make the program more effective?</a:t>
          </a:r>
          <a:endParaRPr lang="en-GB" sz="1600" dirty="0"/>
        </a:p>
      </dgm:t>
    </dgm:pt>
    <dgm:pt modelId="{CFE1AFFF-9409-4CCA-B2F2-0DB06EC2DBE1}" type="parTrans" cxnId="{EDCAFAFB-39E5-4BBF-843C-245EE2E047C1}">
      <dgm:prSet/>
      <dgm:spPr/>
      <dgm:t>
        <a:bodyPr/>
        <a:lstStyle/>
        <a:p>
          <a:endParaRPr lang="en-GB"/>
        </a:p>
      </dgm:t>
    </dgm:pt>
    <dgm:pt modelId="{B4425B1D-F6F4-45EB-80E0-50B286327DA1}" type="sibTrans" cxnId="{EDCAFAFB-39E5-4BBF-843C-245EE2E047C1}">
      <dgm:prSet/>
      <dgm:spPr/>
      <dgm:t>
        <a:bodyPr/>
        <a:lstStyle/>
        <a:p>
          <a:endParaRPr lang="en-GB"/>
        </a:p>
      </dgm:t>
    </dgm:pt>
    <dgm:pt modelId="{6967A165-EB23-43B0-8B05-B58170DD38FE}">
      <dgm:prSet custT="1"/>
      <dgm:spPr>
        <a:solidFill>
          <a:schemeClr val="accent1">
            <a:lumMod val="20000"/>
            <a:lumOff val="80000"/>
          </a:schemeClr>
        </a:solidFill>
      </dgm:spPr>
      <dgm:t>
        <a:bodyPr/>
        <a:lstStyle/>
        <a:p>
          <a:r>
            <a:rPr lang="en-AU" sz="1600" dirty="0" smtClean="0"/>
            <a:t>Checking/ Accountability</a:t>
          </a:r>
        </a:p>
      </dgm:t>
    </dgm:pt>
    <dgm:pt modelId="{49538FBE-95A3-42B8-9D42-FAC897FADC00}" type="parTrans" cxnId="{46A3A0F8-9570-4475-BB77-32BFC29E606B}">
      <dgm:prSet/>
      <dgm:spPr/>
      <dgm:t>
        <a:bodyPr/>
        <a:lstStyle/>
        <a:p>
          <a:endParaRPr lang="en-GB"/>
        </a:p>
      </dgm:t>
    </dgm:pt>
    <dgm:pt modelId="{4D7FC13E-31E3-4633-95E6-2A17B5DA0E62}" type="sibTrans" cxnId="{46A3A0F8-9570-4475-BB77-32BFC29E606B}">
      <dgm:prSet/>
      <dgm:spPr/>
      <dgm:t>
        <a:bodyPr/>
        <a:lstStyle/>
        <a:p>
          <a:endParaRPr lang="en-GB"/>
        </a:p>
      </dgm:t>
    </dgm:pt>
    <dgm:pt modelId="{C3A7DB3F-F417-4B7B-A831-F96E731E2524}">
      <dgm:prSet phldrT="[Text]" custT="1"/>
      <dgm:spPr>
        <a:solidFill>
          <a:schemeClr val="accent1">
            <a:lumMod val="20000"/>
            <a:lumOff val="80000"/>
          </a:schemeClr>
        </a:solidFill>
      </dgm:spPr>
      <dgm:t>
        <a:bodyPr/>
        <a:lstStyle/>
        <a:p>
          <a:r>
            <a:rPr lang="en-AU" sz="2800" dirty="0" smtClean="0"/>
            <a:t>Impact </a:t>
          </a:r>
          <a:endParaRPr lang="en-GB" sz="2800" dirty="0"/>
        </a:p>
      </dgm:t>
    </dgm:pt>
    <dgm:pt modelId="{3354C103-D2B0-4C9C-A526-23B716E935BA}" type="parTrans" cxnId="{CFFEBE05-A1E5-4CA6-842B-21772A4BCDBC}">
      <dgm:prSet/>
      <dgm:spPr/>
      <dgm:t>
        <a:bodyPr/>
        <a:lstStyle/>
        <a:p>
          <a:endParaRPr lang="en-GB"/>
        </a:p>
      </dgm:t>
    </dgm:pt>
    <dgm:pt modelId="{FA59E0C0-C1D0-438E-8EA0-D98A01CA4A8C}" type="sibTrans" cxnId="{CFFEBE05-A1E5-4CA6-842B-21772A4BCDBC}">
      <dgm:prSet/>
      <dgm:spPr/>
      <dgm:t>
        <a:bodyPr/>
        <a:lstStyle/>
        <a:p>
          <a:endParaRPr lang="en-GB"/>
        </a:p>
      </dgm:t>
    </dgm:pt>
    <dgm:pt modelId="{440F30D1-D4D7-4E38-AF75-54E87568264F}">
      <dgm:prSet custT="1"/>
      <dgm:spPr>
        <a:solidFill>
          <a:schemeClr val="accent1">
            <a:lumMod val="20000"/>
            <a:lumOff val="8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AU" sz="2400" dirty="0" smtClean="0"/>
            <a:t>Monitoring</a:t>
          </a:r>
        </a:p>
      </dgm:t>
    </dgm:pt>
    <dgm:pt modelId="{EB36DCEE-9BFE-4133-9043-38AF458FADF6}" type="parTrans" cxnId="{5CE92B5B-03AE-4DD7-A506-5D5BBA7DED0D}">
      <dgm:prSet/>
      <dgm:spPr/>
      <dgm:t>
        <a:bodyPr/>
        <a:lstStyle/>
        <a:p>
          <a:endParaRPr lang="en-GB"/>
        </a:p>
      </dgm:t>
    </dgm:pt>
    <dgm:pt modelId="{3E803BD4-9501-4788-925D-0AF6550C1797}" type="sibTrans" cxnId="{5CE92B5B-03AE-4DD7-A506-5D5BBA7DED0D}">
      <dgm:prSet/>
      <dgm:spPr/>
      <dgm:t>
        <a:bodyPr/>
        <a:lstStyle/>
        <a:p>
          <a:endParaRPr lang="en-GB"/>
        </a:p>
      </dgm:t>
    </dgm:pt>
    <dgm:pt modelId="{410DFBD1-2506-4DA2-9605-088854BEAE09}">
      <dgm:prSet custT="1"/>
      <dgm:spPr>
        <a:solidFill>
          <a:schemeClr val="accent1">
            <a:lumMod val="20000"/>
            <a:lumOff val="80000"/>
          </a:schemeClr>
        </a:solidFill>
      </dgm:spPr>
      <dgm:t>
        <a:bodyPr/>
        <a:lstStyle/>
        <a:p>
          <a:r>
            <a:rPr lang="en-AU" sz="1600" dirty="0" smtClean="0"/>
            <a:t>Is implementation reaching the program benchmark?</a:t>
          </a:r>
          <a:endParaRPr lang="en-GB" sz="1600" dirty="0"/>
        </a:p>
      </dgm:t>
    </dgm:pt>
    <dgm:pt modelId="{B4333732-7A32-40E0-B348-DB5C0BA453A7}" type="parTrans" cxnId="{1F51B2ED-46CD-4DCF-A610-58944ECA927C}">
      <dgm:prSet/>
      <dgm:spPr/>
      <dgm:t>
        <a:bodyPr/>
        <a:lstStyle/>
        <a:p>
          <a:endParaRPr lang="en-GB"/>
        </a:p>
      </dgm:t>
    </dgm:pt>
    <dgm:pt modelId="{E499839F-05BB-4DBF-A910-8FCD677F095E}" type="sibTrans" cxnId="{1F51B2ED-46CD-4DCF-A610-58944ECA927C}">
      <dgm:prSet/>
      <dgm:spPr/>
      <dgm:t>
        <a:bodyPr/>
        <a:lstStyle/>
        <a:p>
          <a:endParaRPr lang="en-GB"/>
        </a:p>
      </dgm:t>
    </dgm:pt>
    <dgm:pt modelId="{05D0540E-6C7E-496D-B582-D8A58B3ED329}">
      <dgm:prSet custT="1"/>
      <dgm:spPr>
        <a:solidFill>
          <a:schemeClr val="accent1">
            <a:lumMod val="20000"/>
            <a:lumOff val="80000"/>
          </a:schemeClr>
        </a:solidFill>
      </dgm:spPr>
      <dgm:t>
        <a:bodyPr/>
        <a:lstStyle/>
        <a:p>
          <a:r>
            <a:rPr lang="en-AU" sz="1600" dirty="0" smtClean="0"/>
            <a:t>Learning/ Accountability</a:t>
          </a:r>
          <a:endParaRPr lang="en-GB" sz="1600" dirty="0"/>
        </a:p>
      </dgm:t>
    </dgm:pt>
    <dgm:pt modelId="{DC65D6D5-CC32-41FA-ACCF-B7A6463BDEF5}" type="parTrans" cxnId="{5C0264BB-55B7-43FC-8226-EAC90993107D}">
      <dgm:prSet/>
      <dgm:spPr/>
      <dgm:t>
        <a:bodyPr/>
        <a:lstStyle/>
        <a:p>
          <a:endParaRPr lang="en-GB"/>
        </a:p>
      </dgm:t>
    </dgm:pt>
    <dgm:pt modelId="{69645E67-8377-4990-9BE7-4BBC840C6426}" type="sibTrans" cxnId="{5C0264BB-55B7-43FC-8226-EAC90993107D}">
      <dgm:prSet/>
      <dgm:spPr/>
      <dgm:t>
        <a:bodyPr/>
        <a:lstStyle/>
        <a:p>
          <a:endParaRPr lang="en-GB"/>
        </a:p>
      </dgm:t>
    </dgm:pt>
    <dgm:pt modelId="{C6C67364-F471-47E9-A9C3-E3EE0A995397}">
      <dgm:prSet custT="1"/>
      <dgm:spPr>
        <a:solidFill>
          <a:schemeClr val="accent1">
            <a:lumMod val="20000"/>
            <a:lumOff val="80000"/>
          </a:schemeClr>
        </a:solidFill>
      </dgm:spPr>
      <dgm:t>
        <a:bodyPr/>
        <a:lstStyle/>
        <a:p>
          <a:r>
            <a:rPr lang="en-AU" sz="1600" dirty="0" smtClean="0"/>
            <a:t>What are the outcomes of the program?</a:t>
          </a:r>
          <a:endParaRPr lang="en-GB" sz="1600" dirty="0"/>
        </a:p>
      </dgm:t>
    </dgm:pt>
    <dgm:pt modelId="{4B8D9AA8-6823-48AE-A822-CB6DAF009B77}" type="parTrans" cxnId="{D2057F94-8A82-41A9-9614-E5018FEAAA1B}">
      <dgm:prSet/>
      <dgm:spPr/>
      <dgm:t>
        <a:bodyPr/>
        <a:lstStyle/>
        <a:p>
          <a:endParaRPr lang="en-GB"/>
        </a:p>
      </dgm:t>
    </dgm:pt>
    <dgm:pt modelId="{D3661255-C355-4BC9-BA6A-AA782D9CDDF5}" type="sibTrans" cxnId="{D2057F94-8A82-41A9-9614-E5018FEAAA1B}">
      <dgm:prSet/>
      <dgm:spPr/>
      <dgm:t>
        <a:bodyPr/>
        <a:lstStyle/>
        <a:p>
          <a:endParaRPr lang="en-GB"/>
        </a:p>
      </dgm:t>
    </dgm:pt>
    <dgm:pt modelId="{51A0702D-300E-4347-BB1D-2D0EF80832DF}" type="pres">
      <dgm:prSet presAssocID="{1948FA5F-E5E5-40AE-9505-BF8CA168C0C2}" presName="theList" presStyleCnt="0">
        <dgm:presLayoutVars>
          <dgm:dir/>
          <dgm:animLvl val="lvl"/>
          <dgm:resizeHandles val="exact"/>
        </dgm:presLayoutVars>
      </dgm:prSet>
      <dgm:spPr/>
      <dgm:t>
        <a:bodyPr/>
        <a:lstStyle/>
        <a:p>
          <a:endParaRPr lang="en-GB"/>
        </a:p>
      </dgm:t>
    </dgm:pt>
    <dgm:pt modelId="{B9812606-4575-42B6-AF89-20147AA464AE}" type="pres">
      <dgm:prSet presAssocID="{6C2908B2-3DD9-46A7-956A-6F7A0FA76ACD}" presName="compNode" presStyleCnt="0"/>
      <dgm:spPr/>
    </dgm:pt>
    <dgm:pt modelId="{010A82D0-B16D-4673-BAB5-B0C69BAC75BA}" type="pres">
      <dgm:prSet presAssocID="{6C2908B2-3DD9-46A7-956A-6F7A0FA76ACD}" presName="aNode" presStyleLbl="bgShp" presStyleIdx="0" presStyleCnt="5" custScaleX="2000000"/>
      <dgm:spPr/>
      <dgm:t>
        <a:bodyPr/>
        <a:lstStyle/>
        <a:p>
          <a:endParaRPr lang="en-GB"/>
        </a:p>
      </dgm:t>
    </dgm:pt>
    <dgm:pt modelId="{A4FF2CD9-778C-4697-9FCB-2E515AAB0E30}" type="pres">
      <dgm:prSet presAssocID="{6C2908B2-3DD9-46A7-956A-6F7A0FA76ACD}" presName="textNode" presStyleLbl="bgShp" presStyleIdx="0" presStyleCnt="5"/>
      <dgm:spPr/>
      <dgm:t>
        <a:bodyPr/>
        <a:lstStyle/>
        <a:p>
          <a:endParaRPr lang="en-GB"/>
        </a:p>
      </dgm:t>
    </dgm:pt>
    <dgm:pt modelId="{8C8489D1-7679-44A4-B0DC-6700E111C65C}" type="pres">
      <dgm:prSet presAssocID="{6C2908B2-3DD9-46A7-956A-6F7A0FA76ACD}" presName="compChildNode" presStyleCnt="0"/>
      <dgm:spPr/>
    </dgm:pt>
    <dgm:pt modelId="{9FFC9D3D-D645-4626-9B2A-F436BB399116}" type="pres">
      <dgm:prSet presAssocID="{6C2908B2-3DD9-46A7-956A-6F7A0FA76ACD}" presName="theInnerList" presStyleCnt="0"/>
      <dgm:spPr/>
    </dgm:pt>
    <dgm:pt modelId="{75D7ECED-B624-4AA8-862A-2A0A1003C145}" type="pres">
      <dgm:prSet presAssocID="{C27056CC-061D-40A7-B03A-96CB349883EF}" presName="childNode" presStyleLbl="node1" presStyleIdx="0" presStyleCnt="10" custScaleX="2000000">
        <dgm:presLayoutVars>
          <dgm:bulletEnabled val="1"/>
        </dgm:presLayoutVars>
      </dgm:prSet>
      <dgm:spPr/>
      <dgm:t>
        <a:bodyPr/>
        <a:lstStyle/>
        <a:p>
          <a:endParaRPr lang="en-GB"/>
        </a:p>
      </dgm:t>
    </dgm:pt>
    <dgm:pt modelId="{4481FE97-E2AD-4E45-9416-5D307766FEFC}" type="pres">
      <dgm:prSet presAssocID="{C27056CC-061D-40A7-B03A-96CB349883EF}" presName="aSpace2" presStyleCnt="0"/>
      <dgm:spPr/>
    </dgm:pt>
    <dgm:pt modelId="{B5D59E0C-012D-4DA7-AF26-62D1BD09A7F6}" type="pres">
      <dgm:prSet presAssocID="{3DCAED46-2E35-4822-9442-4C9CF1E7F7A7}" presName="childNode" presStyleLbl="node1" presStyleIdx="1" presStyleCnt="10" custScaleX="2000000">
        <dgm:presLayoutVars>
          <dgm:bulletEnabled val="1"/>
        </dgm:presLayoutVars>
      </dgm:prSet>
      <dgm:spPr/>
      <dgm:t>
        <a:bodyPr/>
        <a:lstStyle/>
        <a:p>
          <a:endParaRPr lang="en-GB"/>
        </a:p>
      </dgm:t>
    </dgm:pt>
    <dgm:pt modelId="{65524AC0-A927-464E-A0A3-E1DBC9F38AB3}" type="pres">
      <dgm:prSet presAssocID="{6C2908B2-3DD9-46A7-956A-6F7A0FA76ACD}" presName="aSpace" presStyleCnt="0"/>
      <dgm:spPr/>
    </dgm:pt>
    <dgm:pt modelId="{EF82A447-A83F-4707-A56E-AB401EF346AE}" type="pres">
      <dgm:prSet presAssocID="{00FDB5B6-B207-478D-B9FB-37FBE3D8ADFF}" presName="compNode" presStyleCnt="0"/>
      <dgm:spPr/>
    </dgm:pt>
    <dgm:pt modelId="{782AE142-A0EA-41FC-B4F0-A4675A3FE938}" type="pres">
      <dgm:prSet presAssocID="{00FDB5B6-B207-478D-B9FB-37FBE3D8ADFF}" presName="aNode" presStyleLbl="bgShp" presStyleIdx="1" presStyleCnt="5" custScaleX="2000000"/>
      <dgm:spPr/>
      <dgm:t>
        <a:bodyPr/>
        <a:lstStyle/>
        <a:p>
          <a:endParaRPr lang="en-GB"/>
        </a:p>
      </dgm:t>
    </dgm:pt>
    <dgm:pt modelId="{5B167FF2-5583-4A29-B72D-80F6BBEED0EB}" type="pres">
      <dgm:prSet presAssocID="{00FDB5B6-B207-478D-B9FB-37FBE3D8ADFF}" presName="textNode" presStyleLbl="bgShp" presStyleIdx="1" presStyleCnt="5"/>
      <dgm:spPr/>
      <dgm:t>
        <a:bodyPr/>
        <a:lstStyle/>
        <a:p>
          <a:endParaRPr lang="en-GB"/>
        </a:p>
      </dgm:t>
    </dgm:pt>
    <dgm:pt modelId="{E7B10881-2CB5-427F-9196-94467B230AFE}" type="pres">
      <dgm:prSet presAssocID="{00FDB5B6-B207-478D-B9FB-37FBE3D8ADFF}" presName="compChildNode" presStyleCnt="0"/>
      <dgm:spPr/>
    </dgm:pt>
    <dgm:pt modelId="{D11BCAD2-9EB5-4757-8848-75B31F0C71A7}" type="pres">
      <dgm:prSet presAssocID="{00FDB5B6-B207-478D-B9FB-37FBE3D8ADFF}" presName="theInnerList" presStyleCnt="0"/>
      <dgm:spPr/>
    </dgm:pt>
    <dgm:pt modelId="{150CEF53-6695-4EDA-BCB8-A0DDBB25891F}" type="pres">
      <dgm:prSet presAssocID="{B2E9626B-049B-41AF-88BB-F9E15CEC75FF}" presName="childNode" presStyleLbl="node1" presStyleIdx="2" presStyleCnt="10" custScaleX="2000000">
        <dgm:presLayoutVars>
          <dgm:bulletEnabled val="1"/>
        </dgm:presLayoutVars>
      </dgm:prSet>
      <dgm:spPr/>
      <dgm:t>
        <a:bodyPr/>
        <a:lstStyle/>
        <a:p>
          <a:endParaRPr lang="en-GB"/>
        </a:p>
      </dgm:t>
    </dgm:pt>
    <dgm:pt modelId="{743A72D7-8FAB-457B-A1A1-5B8054192846}" type="pres">
      <dgm:prSet presAssocID="{B2E9626B-049B-41AF-88BB-F9E15CEC75FF}" presName="aSpace2" presStyleCnt="0"/>
      <dgm:spPr/>
    </dgm:pt>
    <dgm:pt modelId="{B940AC4D-C4CA-436B-B5C8-CC893B636371}" type="pres">
      <dgm:prSet presAssocID="{B17B0F23-77C2-4246-8A2A-B21C163BC1FF}" presName="childNode" presStyleLbl="node1" presStyleIdx="3" presStyleCnt="10" custScaleX="2000000">
        <dgm:presLayoutVars>
          <dgm:bulletEnabled val="1"/>
        </dgm:presLayoutVars>
      </dgm:prSet>
      <dgm:spPr/>
      <dgm:t>
        <a:bodyPr/>
        <a:lstStyle/>
        <a:p>
          <a:endParaRPr lang="en-GB"/>
        </a:p>
      </dgm:t>
    </dgm:pt>
    <dgm:pt modelId="{DE0AD6D5-97D5-4CCF-B3D2-B48880E403B6}" type="pres">
      <dgm:prSet presAssocID="{00FDB5B6-B207-478D-B9FB-37FBE3D8ADFF}" presName="aSpace" presStyleCnt="0"/>
      <dgm:spPr/>
    </dgm:pt>
    <dgm:pt modelId="{825E7BB0-883F-4289-A629-627830035362}" type="pres">
      <dgm:prSet presAssocID="{95696C67-1D9F-4078-B598-03DEE69E4F99}" presName="compNode" presStyleCnt="0"/>
      <dgm:spPr/>
    </dgm:pt>
    <dgm:pt modelId="{BF6BBBEA-6A82-4F91-97E3-BD4FC694C431}" type="pres">
      <dgm:prSet presAssocID="{95696C67-1D9F-4078-B598-03DEE69E4F99}" presName="aNode" presStyleLbl="bgShp" presStyleIdx="2" presStyleCnt="5" custScaleX="2000000" custLinFactNeighborX="1243" custLinFactNeighborY="388"/>
      <dgm:spPr/>
      <dgm:t>
        <a:bodyPr/>
        <a:lstStyle/>
        <a:p>
          <a:endParaRPr lang="en-GB"/>
        </a:p>
      </dgm:t>
    </dgm:pt>
    <dgm:pt modelId="{41152F81-2023-418D-B613-1CE138A54802}" type="pres">
      <dgm:prSet presAssocID="{95696C67-1D9F-4078-B598-03DEE69E4F99}" presName="textNode" presStyleLbl="bgShp" presStyleIdx="2" presStyleCnt="5"/>
      <dgm:spPr/>
      <dgm:t>
        <a:bodyPr/>
        <a:lstStyle/>
        <a:p>
          <a:endParaRPr lang="en-GB"/>
        </a:p>
      </dgm:t>
    </dgm:pt>
    <dgm:pt modelId="{B8D091D3-09BD-48A4-801E-4876917645BC}" type="pres">
      <dgm:prSet presAssocID="{95696C67-1D9F-4078-B598-03DEE69E4F99}" presName="compChildNode" presStyleCnt="0"/>
      <dgm:spPr/>
    </dgm:pt>
    <dgm:pt modelId="{CBFE8C22-8AF9-4092-9782-9AA92E44CF95}" type="pres">
      <dgm:prSet presAssocID="{95696C67-1D9F-4078-B598-03DEE69E4F99}" presName="theInnerList" presStyleCnt="0"/>
      <dgm:spPr/>
    </dgm:pt>
    <dgm:pt modelId="{FB997B83-1B84-44E5-BE8D-AC75182ED8DE}" type="pres">
      <dgm:prSet presAssocID="{F5D9CBF4-BCB7-4163-8BC7-98C94B03EB84}" presName="childNode" presStyleLbl="node1" presStyleIdx="4" presStyleCnt="10" custScaleX="2000000">
        <dgm:presLayoutVars>
          <dgm:bulletEnabled val="1"/>
        </dgm:presLayoutVars>
      </dgm:prSet>
      <dgm:spPr/>
      <dgm:t>
        <a:bodyPr/>
        <a:lstStyle/>
        <a:p>
          <a:endParaRPr lang="en-GB"/>
        </a:p>
      </dgm:t>
    </dgm:pt>
    <dgm:pt modelId="{6A8E3A67-882D-4B6C-858B-B89655635B90}" type="pres">
      <dgm:prSet presAssocID="{F5D9CBF4-BCB7-4163-8BC7-98C94B03EB84}" presName="aSpace2" presStyleCnt="0"/>
      <dgm:spPr/>
    </dgm:pt>
    <dgm:pt modelId="{4DDDDACB-0BC6-4A87-815F-5433C16C277D}" type="pres">
      <dgm:prSet presAssocID="{5A7715A1-1EAE-41AC-BE4E-C12953857D3F}" presName="childNode" presStyleLbl="node1" presStyleIdx="5" presStyleCnt="10" custScaleX="2000000">
        <dgm:presLayoutVars>
          <dgm:bulletEnabled val="1"/>
        </dgm:presLayoutVars>
      </dgm:prSet>
      <dgm:spPr/>
      <dgm:t>
        <a:bodyPr/>
        <a:lstStyle/>
        <a:p>
          <a:endParaRPr lang="en-GB"/>
        </a:p>
      </dgm:t>
    </dgm:pt>
    <dgm:pt modelId="{A95D401C-522B-4DEA-9FCA-6F2198AD5E1D}" type="pres">
      <dgm:prSet presAssocID="{95696C67-1D9F-4078-B598-03DEE69E4F99}" presName="aSpace" presStyleCnt="0"/>
      <dgm:spPr/>
    </dgm:pt>
    <dgm:pt modelId="{C418A325-6BF4-4C3A-BF9E-AA0E00EA47FD}" type="pres">
      <dgm:prSet presAssocID="{440F30D1-D4D7-4E38-AF75-54E87568264F}" presName="compNode" presStyleCnt="0"/>
      <dgm:spPr/>
    </dgm:pt>
    <dgm:pt modelId="{D46B08CE-E52F-40A7-A1BC-61BC0FAA671A}" type="pres">
      <dgm:prSet presAssocID="{440F30D1-D4D7-4E38-AF75-54E87568264F}" presName="aNode" presStyleLbl="bgShp" presStyleIdx="3" presStyleCnt="5" custScaleX="2000000"/>
      <dgm:spPr/>
      <dgm:t>
        <a:bodyPr/>
        <a:lstStyle/>
        <a:p>
          <a:endParaRPr lang="en-GB"/>
        </a:p>
      </dgm:t>
    </dgm:pt>
    <dgm:pt modelId="{C89A4A83-3D8E-4E60-8114-1E3560A2CCEB}" type="pres">
      <dgm:prSet presAssocID="{440F30D1-D4D7-4E38-AF75-54E87568264F}" presName="textNode" presStyleLbl="bgShp" presStyleIdx="3" presStyleCnt="5"/>
      <dgm:spPr/>
      <dgm:t>
        <a:bodyPr/>
        <a:lstStyle/>
        <a:p>
          <a:endParaRPr lang="en-GB"/>
        </a:p>
      </dgm:t>
    </dgm:pt>
    <dgm:pt modelId="{68452D76-B45B-4E9C-A0AB-D828AAC30E81}" type="pres">
      <dgm:prSet presAssocID="{440F30D1-D4D7-4E38-AF75-54E87568264F}" presName="compChildNode" presStyleCnt="0"/>
      <dgm:spPr/>
    </dgm:pt>
    <dgm:pt modelId="{D2278FD0-FBEA-4E27-9EFB-4488A5F9F14F}" type="pres">
      <dgm:prSet presAssocID="{440F30D1-D4D7-4E38-AF75-54E87568264F}" presName="theInnerList" presStyleCnt="0"/>
      <dgm:spPr/>
    </dgm:pt>
    <dgm:pt modelId="{E180C257-25EE-4938-AD5F-5E59D2397C43}" type="pres">
      <dgm:prSet presAssocID="{6967A165-EB23-43B0-8B05-B58170DD38FE}" presName="childNode" presStyleLbl="node1" presStyleIdx="6" presStyleCnt="10" custScaleX="2000000">
        <dgm:presLayoutVars>
          <dgm:bulletEnabled val="1"/>
        </dgm:presLayoutVars>
      </dgm:prSet>
      <dgm:spPr/>
      <dgm:t>
        <a:bodyPr/>
        <a:lstStyle/>
        <a:p>
          <a:endParaRPr lang="en-GB"/>
        </a:p>
      </dgm:t>
    </dgm:pt>
    <dgm:pt modelId="{EEB95EDC-FC94-45BF-A559-DC45214F90CD}" type="pres">
      <dgm:prSet presAssocID="{6967A165-EB23-43B0-8B05-B58170DD38FE}" presName="aSpace2" presStyleCnt="0"/>
      <dgm:spPr/>
    </dgm:pt>
    <dgm:pt modelId="{B3DCD521-0A42-4A22-822A-A7AB63239DA8}" type="pres">
      <dgm:prSet presAssocID="{410DFBD1-2506-4DA2-9605-088854BEAE09}" presName="childNode" presStyleLbl="node1" presStyleIdx="7" presStyleCnt="10" custScaleX="2000000">
        <dgm:presLayoutVars>
          <dgm:bulletEnabled val="1"/>
        </dgm:presLayoutVars>
      </dgm:prSet>
      <dgm:spPr/>
      <dgm:t>
        <a:bodyPr/>
        <a:lstStyle/>
        <a:p>
          <a:endParaRPr lang="en-GB"/>
        </a:p>
      </dgm:t>
    </dgm:pt>
    <dgm:pt modelId="{F1147F4A-0B14-439A-AA96-1173C36D259C}" type="pres">
      <dgm:prSet presAssocID="{440F30D1-D4D7-4E38-AF75-54E87568264F}" presName="aSpace" presStyleCnt="0"/>
      <dgm:spPr/>
    </dgm:pt>
    <dgm:pt modelId="{B888F419-1A9C-41F0-9DC8-333E2649D2F6}" type="pres">
      <dgm:prSet presAssocID="{C3A7DB3F-F417-4B7B-A831-F96E731E2524}" presName="compNode" presStyleCnt="0"/>
      <dgm:spPr/>
    </dgm:pt>
    <dgm:pt modelId="{B69401FA-FF0E-4C99-83B6-C8832DB5AC2B}" type="pres">
      <dgm:prSet presAssocID="{C3A7DB3F-F417-4B7B-A831-F96E731E2524}" presName="aNode" presStyleLbl="bgShp" presStyleIdx="4" presStyleCnt="5" custScaleX="2000000" custLinFactNeighborX="1243" custLinFactNeighborY="388"/>
      <dgm:spPr/>
      <dgm:t>
        <a:bodyPr/>
        <a:lstStyle/>
        <a:p>
          <a:endParaRPr lang="en-GB"/>
        </a:p>
      </dgm:t>
    </dgm:pt>
    <dgm:pt modelId="{06B73BDE-7BBD-4634-B61A-00A8C7486FEE}" type="pres">
      <dgm:prSet presAssocID="{C3A7DB3F-F417-4B7B-A831-F96E731E2524}" presName="textNode" presStyleLbl="bgShp" presStyleIdx="4" presStyleCnt="5"/>
      <dgm:spPr/>
      <dgm:t>
        <a:bodyPr/>
        <a:lstStyle/>
        <a:p>
          <a:endParaRPr lang="en-GB"/>
        </a:p>
      </dgm:t>
    </dgm:pt>
    <dgm:pt modelId="{C00E1A46-C020-4016-AE39-DC28058C131C}" type="pres">
      <dgm:prSet presAssocID="{C3A7DB3F-F417-4B7B-A831-F96E731E2524}" presName="compChildNode" presStyleCnt="0"/>
      <dgm:spPr/>
    </dgm:pt>
    <dgm:pt modelId="{1175ACF6-573E-4425-9CA7-CC698FBBF233}" type="pres">
      <dgm:prSet presAssocID="{C3A7DB3F-F417-4B7B-A831-F96E731E2524}" presName="theInnerList" presStyleCnt="0"/>
      <dgm:spPr/>
    </dgm:pt>
    <dgm:pt modelId="{0CE201E1-913C-4FD1-AC21-B7D7E43231D7}" type="pres">
      <dgm:prSet presAssocID="{05D0540E-6C7E-496D-B582-D8A58B3ED329}" presName="childNode" presStyleLbl="node1" presStyleIdx="8" presStyleCnt="10" custScaleX="2000000">
        <dgm:presLayoutVars>
          <dgm:bulletEnabled val="1"/>
        </dgm:presLayoutVars>
      </dgm:prSet>
      <dgm:spPr/>
      <dgm:t>
        <a:bodyPr/>
        <a:lstStyle/>
        <a:p>
          <a:endParaRPr lang="en-GB"/>
        </a:p>
      </dgm:t>
    </dgm:pt>
    <dgm:pt modelId="{1AF3FEF5-8103-4129-8E04-7B555639323B}" type="pres">
      <dgm:prSet presAssocID="{05D0540E-6C7E-496D-B582-D8A58B3ED329}" presName="aSpace2" presStyleCnt="0"/>
      <dgm:spPr/>
    </dgm:pt>
    <dgm:pt modelId="{85A2373E-553C-4908-A331-1D1A151B16A5}" type="pres">
      <dgm:prSet presAssocID="{C6C67364-F471-47E9-A9C3-E3EE0A995397}" presName="childNode" presStyleLbl="node1" presStyleIdx="9" presStyleCnt="10" custScaleX="2000000">
        <dgm:presLayoutVars>
          <dgm:bulletEnabled val="1"/>
        </dgm:presLayoutVars>
      </dgm:prSet>
      <dgm:spPr/>
      <dgm:t>
        <a:bodyPr/>
        <a:lstStyle/>
        <a:p>
          <a:endParaRPr lang="en-GB"/>
        </a:p>
      </dgm:t>
    </dgm:pt>
  </dgm:ptLst>
  <dgm:cxnLst>
    <dgm:cxn modelId="{D2057F94-8A82-41A9-9614-E5018FEAAA1B}" srcId="{C3A7DB3F-F417-4B7B-A831-F96E731E2524}" destId="{C6C67364-F471-47E9-A9C3-E3EE0A995397}" srcOrd="1" destOrd="0" parTransId="{4B8D9AA8-6823-48AE-A822-CB6DAF009B77}" sibTransId="{D3661255-C355-4BC9-BA6A-AA782D9CDDF5}"/>
    <dgm:cxn modelId="{73A2E5E3-5A90-42AF-8EF8-C9EC636A4A71}" srcId="{00FDB5B6-B207-478D-B9FB-37FBE3D8ADFF}" destId="{B2E9626B-049B-41AF-88BB-F9E15CEC75FF}" srcOrd="0" destOrd="0" parTransId="{E446FF77-8CB8-4357-ABAC-931BE8BA7051}" sibTransId="{280794BD-1EE2-446A-BEAB-EF9F79FFCE07}"/>
    <dgm:cxn modelId="{EDCAFAFB-39E5-4BBF-843C-245EE2E047C1}" srcId="{95696C67-1D9F-4078-B598-03DEE69E4F99}" destId="{5A7715A1-1EAE-41AC-BE4E-C12953857D3F}" srcOrd="1" destOrd="0" parTransId="{CFE1AFFF-9409-4CCA-B2F2-0DB06EC2DBE1}" sibTransId="{B4425B1D-F6F4-45EB-80E0-50B286327DA1}"/>
    <dgm:cxn modelId="{46A3A0F8-9570-4475-BB77-32BFC29E606B}" srcId="{440F30D1-D4D7-4E38-AF75-54E87568264F}" destId="{6967A165-EB23-43B0-8B05-B58170DD38FE}" srcOrd="0" destOrd="0" parTransId="{49538FBE-95A3-42B8-9D42-FAC897FADC00}" sibTransId="{4D7FC13E-31E3-4633-95E6-2A17B5DA0E62}"/>
    <dgm:cxn modelId="{E3893B72-E72F-49C6-9100-71585BC0F469}" type="presOf" srcId="{440F30D1-D4D7-4E38-AF75-54E87568264F}" destId="{D46B08CE-E52F-40A7-A1BC-61BC0FAA671A}" srcOrd="0" destOrd="0" presId="urn:microsoft.com/office/officeart/2005/8/layout/lProcess2"/>
    <dgm:cxn modelId="{7C723C16-3642-4AF8-8FA5-AA2E7CBE2FE6}" type="presOf" srcId="{05D0540E-6C7E-496D-B582-D8A58B3ED329}" destId="{0CE201E1-913C-4FD1-AC21-B7D7E43231D7}" srcOrd="0" destOrd="0" presId="urn:microsoft.com/office/officeart/2005/8/layout/lProcess2"/>
    <dgm:cxn modelId="{764959EE-CD09-450D-A3A4-A8318F80352B}" srcId="{1948FA5F-E5E5-40AE-9505-BF8CA168C0C2}" destId="{6C2908B2-3DD9-46A7-956A-6F7A0FA76ACD}" srcOrd="0" destOrd="0" parTransId="{9D36C5AA-0BFE-4CD0-B079-9158AAA91337}" sibTransId="{618EAB37-3A69-4E34-AFB4-FD2083681FFC}"/>
    <dgm:cxn modelId="{65783823-FC40-4461-A541-1C7D45F72865}" type="presOf" srcId="{440F30D1-D4D7-4E38-AF75-54E87568264F}" destId="{C89A4A83-3D8E-4E60-8114-1E3560A2CCEB}" srcOrd="1" destOrd="0" presId="urn:microsoft.com/office/officeart/2005/8/layout/lProcess2"/>
    <dgm:cxn modelId="{B57FBFDC-A92B-444E-9DA9-01073C1F321D}" type="presOf" srcId="{6C2908B2-3DD9-46A7-956A-6F7A0FA76ACD}" destId="{010A82D0-B16D-4673-BAB5-B0C69BAC75BA}" srcOrd="0" destOrd="0" presId="urn:microsoft.com/office/officeart/2005/8/layout/lProcess2"/>
    <dgm:cxn modelId="{CFFEBE05-A1E5-4CA6-842B-21772A4BCDBC}" srcId="{1948FA5F-E5E5-40AE-9505-BF8CA168C0C2}" destId="{C3A7DB3F-F417-4B7B-A831-F96E731E2524}" srcOrd="4" destOrd="0" parTransId="{3354C103-D2B0-4C9C-A526-23B716E935BA}" sibTransId="{FA59E0C0-C1D0-438E-8EA0-D98A01CA4A8C}"/>
    <dgm:cxn modelId="{1F51B2ED-46CD-4DCF-A610-58944ECA927C}" srcId="{440F30D1-D4D7-4E38-AF75-54E87568264F}" destId="{410DFBD1-2506-4DA2-9605-088854BEAE09}" srcOrd="1" destOrd="0" parTransId="{B4333732-7A32-40E0-B348-DB5C0BA453A7}" sibTransId="{E499839F-05BB-4DBF-A910-8FCD677F095E}"/>
    <dgm:cxn modelId="{44937CEC-8348-4DEC-8830-277F0740C635}" srcId="{1948FA5F-E5E5-40AE-9505-BF8CA168C0C2}" destId="{95696C67-1D9F-4078-B598-03DEE69E4F99}" srcOrd="2" destOrd="0" parTransId="{4DE18584-56D4-4000-BA11-599F9009AD6A}" sibTransId="{449E6358-6CB7-4E80-A149-4AFD58A939DA}"/>
    <dgm:cxn modelId="{606DDD76-2B69-463E-95FA-0F508866538B}" srcId="{6C2908B2-3DD9-46A7-956A-6F7A0FA76ACD}" destId="{C27056CC-061D-40A7-B03A-96CB349883EF}" srcOrd="0" destOrd="0" parTransId="{335CC256-7C89-4856-8AC5-18560E38C866}" sibTransId="{975660C4-1F50-4FE4-BCAB-035EC3D25C8B}"/>
    <dgm:cxn modelId="{D9372F60-7683-4499-883E-FCB29D17A095}" srcId="{00FDB5B6-B207-478D-B9FB-37FBE3D8ADFF}" destId="{B17B0F23-77C2-4246-8A2A-B21C163BC1FF}" srcOrd="1" destOrd="0" parTransId="{F51B0890-0F87-4E4C-B9FC-D571DB568DD6}" sibTransId="{2A346104-ED53-40A7-8710-A4454DD66086}"/>
    <dgm:cxn modelId="{DE66564C-8385-45BC-B3A3-CBEDA4DC1A04}" srcId="{6C2908B2-3DD9-46A7-956A-6F7A0FA76ACD}" destId="{3DCAED46-2E35-4822-9442-4C9CF1E7F7A7}" srcOrd="1" destOrd="0" parTransId="{E35D5BB6-9A18-468B-83E9-0167FD8CA0DE}" sibTransId="{A5CC6A47-4461-4C87-B54B-EE65EDABA73D}"/>
    <dgm:cxn modelId="{C91872F7-1B74-4988-918E-FF56CE29203A}" srcId="{1948FA5F-E5E5-40AE-9505-BF8CA168C0C2}" destId="{00FDB5B6-B207-478D-B9FB-37FBE3D8ADFF}" srcOrd="1" destOrd="0" parTransId="{AFAC654A-3ED3-4952-830E-95CC2463E434}" sibTransId="{1C7D72EA-85D2-44A2-B34C-07A5F0493D00}"/>
    <dgm:cxn modelId="{3ADE8244-7CEF-4BB5-8DAF-55D8A92448B1}" type="presOf" srcId="{3DCAED46-2E35-4822-9442-4C9CF1E7F7A7}" destId="{B5D59E0C-012D-4DA7-AF26-62D1BD09A7F6}" srcOrd="0" destOrd="0" presId="urn:microsoft.com/office/officeart/2005/8/layout/lProcess2"/>
    <dgm:cxn modelId="{CF3C7C9D-DC6C-47D9-81E8-3F70D7348233}" type="presOf" srcId="{1948FA5F-E5E5-40AE-9505-BF8CA168C0C2}" destId="{51A0702D-300E-4347-BB1D-2D0EF80832DF}" srcOrd="0" destOrd="0" presId="urn:microsoft.com/office/officeart/2005/8/layout/lProcess2"/>
    <dgm:cxn modelId="{AC2B08BA-189B-4306-BE3B-4FF22E305823}" type="presOf" srcId="{C6C67364-F471-47E9-A9C3-E3EE0A995397}" destId="{85A2373E-553C-4908-A331-1D1A151B16A5}" srcOrd="0" destOrd="0" presId="urn:microsoft.com/office/officeart/2005/8/layout/lProcess2"/>
    <dgm:cxn modelId="{FBA061A0-39E1-4108-8136-472AC7A69DDF}" type="presOf" srcId="{B2E9626B-049B-41AF-88BB-F9E15CEC75FF}" destId="{150CEF53-6695-4EDA-BCB8-A0DDBB25891F}" srcOrd="0" destOrd="0" presId="urn:microsoft.com/office/officeart/2005/8/layout/lProcess2"/>
    <dgm:cxn modelId="{A814EC0C-AEC0-44C4-8233-70F12F955B14}" type="presOf" srcId="{B17B0F23-77C2-4246-8A2A-B21C163BC1FF}" destId="{B940AC4D-C4CA-436B-B5C8-CC893B636371}" srcOrd="0" destOrd="0" presId="urn:microsoft.com/office/officeart/2005/8/layout/lProcess2"/>
    <dgm:cxn modelId="{25698151-21E3-4C2F-863B-DE1BA6075CF3}" type="presOf" srcId="{C3A7DB3F-F417-4B7B-A831-F96E731E2524}" destId="{06B73BDE-7BBD-4634-B61A-00A8C7486FEE}" srcOrd="1" destOrd="0" presId="urn:microsoft.com/office/officeart/2005/8/layout/lProcess2"/>
    <dgm:cxn modelId="{897B2356-0843-487A-BE1F-F7914765440C}" type="presOf" srcId="{C27056CC-061D-40A7-B03A-96CB349883EF}" destId="{75D7ECED-B624-4AA8-862A-2A0A1003C145}" srcOrd="0" destOrd="0" presId="urn:microsoft.com/office/officeart/2005/8/layout/lProcess2"/>
    <dgm:cxn modelId="{10A6963E-2529-42B3-902A-B99C00363938}" type="presOf" srcId="{6967A165-EB23-43B0-8B05-B58170DD38FE}" destId="{E180C257-25EE-4938-AD5F-5E59D2397C43}" srcOrd="0" destOrd="0" presId="urn:microsoft.com/office/officeart/2005/8/layout/lProcess2"/>
    <dgm:cxn modelId="{3E67AA30-BB15-43D3-BC35-081DE20419F3}" type="presOf" srcId="{6C2908B2-3DD9-46A7-956A-6F7A0FA76ACD}" destId="{A4FF2CD9-778C-4697-9FCB-2E515AAB0E30}" srcOrd="1" destOrd="0" presId="urn:microsoft.com/office/officeart/2005/8/layout/lProcess2"/>
    <dgm:cxn modelId="{8ECE806B-A6D9-4B95-AC89-66606C74812F}" srcId="{95696C67-1D9F-4078-B598-03DEE69E4F99}" destId="{F5D9CBF4-BCB7-4163-8BC7-98C94B03EB84}" srcOrd="0" destOrd="0" parTransId="{EC51A269-0642-466E-A6E3-51B79BB70515}" sibTransId="{E97BA14C-9696-435A-9B35-4504D7AD5B2D}"/>
    <dgm:cxn modelId="{2AA4D369-50E7-422A-9B5C-C2947AD822CF}" type="presOf" srcId="{5A7715A1-1EAE-41AC-BE4E-C12953857D3F}" destId="{4DDDDACB-0BC6-4A87-815F-5433C16C277D}" srcOrd="0" destOrd="0" presId="urn:microsoft.com/office/officeart/2005/8/layout/lProcess2"/>
    <dgm:cxn modelId="{5CE92B5B-03AE-4DD7-A506-5D5BBA7DED0D}" srcId="{1948FA5F-E5E5-40AE-9505-BF8CA168C0C2}" destId="{440F30D1-D4D7-4E38-AF75-54E87568264F}" srcOrd="3" destOrd="0" parTransId="{EB36DCEE-9BFE-4133-9043-38AF458FADF6}" sibTransId="{3E803BD4-9501-4788-925D-0AF6550C1797}"/>
    <dgm:cxn modelId="{5C0264BB-55B7-43FC-8226-EAC90993107D}" srcId="{C3A7DB3F-F417-4B7B-A831-F96E731E2524}" destId="{05D0540E-6C7E-496D-B582-D8A58B3ED329}" srcOrd="0" destOrd="0" parTransId="{DC65D6D5-CC32-41FA-ACCF-B7A6463BDEF5}" sibTransId="{69645E67-8377-4990-9BE7-4BBC840C6426}"/>
    <dgm:cxn modelId="{84712D68-CCD7-4C7A-9BB8-6894870EFB3F}" type="presOf" srcId="{00FDB5B6-B207-478D-B9FB-37FBE3D8ADFF}" destId="{782AE142-A0EA-41FC-B4F0-A4675A3FE938}" srcOrd="0" destOrd="0" presId="urn:microsoft.com/office/officeart/2005/8/layout/lProcess2"/>
    <dgm:cxn modelId="{97CCF7B5-CB6D-4D7B-A115-23004F686D88}" type="presOf" srcId="{C3A7DB3F-F417-4B7B-A831-F96E731E2524}" destId="{B69401FA-FF0E-4C99-83B6-C8832DB5AC2B}" srcOrd="0" destOrd="0" presId="urn:microsoft.com/office/officeart/2005/8/layout/lProcess2"/>
    <dgm:cxn modelId="{5F142FB4-6D2D-4357-9A14-14133ECC1E50}" type="presOf" srcId="{95696C67-1D9F-4078-B598-03DEE69E4F99}" destId="{BF6BBBEA-6A82-4F91-97E3-BD4FC694C431}" srcOrd="0" destOrd="0" presId="urn:microsoft.com/office/officeart/2005/8/layout/lProcess2"/>
    <dgm:cxn modelId="{770A093F-1FCE-4DD9-AB83-FF65323E1E35}" type="presOf" srcId="{00FDB5B6-B207-478D-B9FB-37FBE3D8ADFF}" destId="{5B167FF2-5583-4A29-B72D-80F6BBEED0EB}" srcOrd="1" destOrd="0" presId="urn:microsoft.com/office/officeart/2005/8/layout/lProcess2"/>
    <dgm:cxn modelId="{1106E4A2-BD0D-4183-84DE-CE7D2E3ECDF7}" type="presOf" srcId="{95696C67-1D9F-4078-B598-03DEE69E4F99}" destId="{41152F81-2023-418D-B613-1CE138A54802}" srcOrd="1" destOrd="0" presId="urn:microsoft.com/office/officeart/2005/8/layout/lProcess2"/>
    <dgm:cxn modelId="{C2409755-F419-4F65-9C0E-A32A1A82DA69}" type="presOf" srcId="{F5D9CBF4-BCB7-4163-8BC7-98C94B03EB84}" destId="{FB997B83-1B84-44E5-BE8D-AC75182ED8DE}" srcOrd="0" destOrd="0" presId="urn:microsoft.com/office/officeart/2005/8/layout/lProcess2"/>
    <dgm:cxn modelId="{915F2182-6798-4917-A391-1A48FAFDDD17}" type="presOf" srcId="{410DFBD1-2506-4DA2-9605-088854BEAE09}" destId="{B3DCD521-0A42-4A22-822A-A7AB63239DA8}" srcOrd="0" destOrd="0" presId="urn:microsoft.com/office/officeart/2005/8/layout/lProcess2"/>
    <dgm:cxn modelId="{5CB73A52-AF98-4608-8A7A-1EA56E911718}" type="presParOf" srcId="{51A0702D-300E-4347-BB1D-2D0EF80832DF}" destId="{B9812606-4575-42B6-AF89-20147AA464AE}" srcOrd="0" destOrd="0" presId="urn:microsoft.com/office/officeart/2005/8/layout/lProcess2"/>
    <dgm:cxn modelId="{047FE258-60FF-4133-B481-205525629F7C}" type="presParOf" srcId="{B9812606-4575-42B6-AF89-20147AA464AE}" destId="{010A82D0-B16D-4673-BAB5-B0C69BAC75BA}" srcOrd="0" destOrd="0" presId="urn:microsoft.com/office/officeart/2005/8/layout/lProcess2"/>
    <dgm:cxn modelId="{BF527D94-2165-4262-88DC-13DB9D183F65}" type="presParOf" srcId="{B9812606-4575-42B6-AF89-20147AA464AE}" destId="{A4FF2CD9-778C-4697-9FCB-2E515AAB0E30}" srcOrd="1" destOrd="0" presId="urn:microsoft.com/office/officeart/2005/8/layout/lProcess2"/>
    <dgm:cxn modelId="{ACB489E2-4F60-45AC-8C40-3FD8ED9FF0E9}" type="presParOf" srcId="{B9812606-4575-42B6-AF89-20147AA464AE}" destId="{8C8489D1-7679-44A4-B0DC-6700E111C65C}" srcOrd="2" destOrd="0" presId="urn:microsoft.com/office/officeart/2005/8/layout/lProcess2"/>
    <dgm:cxn modelId="{7CA7E7EB-4CC7-4595-B8B7-E24B30D8634C}" type="presParOf" srcId="{8C8489D1-7679-44A4-B0DC-6700E111C65C}" destId="{9FFC9D3D-D645-4626-9B2A-F436BB399116}" srcOrd="0" destOrd="0" presId="urn:microsoft.com/office/officeart/2005/8/layout/lProcess2"/>
    <dgm:cxn modelId="{A2A39683-8AE1-45A7-AE83-DEFD3246C998}" type="presParOf" srcId="{9FFC9D3D-D645-4626-9B2A-F436BB399116}" destId="{75D7ECED-B624-4AA8-862A-2A0A1003C145}" srcOrd="0" destOrd="0" presId="urn:microsoft.com/office/officeart/2005/8/layout/lProcess2"/>
    <dgm:cxn modelId="{77C1C479-B90C-474B-B97D-708F184799E5}" type="presParOf" srcId="{9FFC9D3D-D645-4626-9B2A-F436BB399116}" destId="{4481FE97-E2AD-4E45-9416-5D307766FEFC}" srcOrd="1" destOrd="0" presId="urn:microsoft.com/office/officeart/2005/8/layout/lProcess2"/>
    <dgm:cxn modelId="{E76BAE8C-71D7-45AE-818A-150E3D98B20C}" type="presParOf" srcId="{9FFC9D3D-D645-4626-9B2A-F436BB399116}" destId="{B5D59E0C-012D-4DA7-AF26-62D1BD09A7F6}" srcOrd="2" destOrd="0" presId="urn:microsoft.com/office/officeart/2005/8/layout/lProcess2"/>
    <dgm:cxn modelId="{09A5032F-9AAD-40DC-83E5-36AD8188C156}" type="presParOf" srcId="{51A0702D-300E-4347-BB1D-2D0EF80832DF}" destId="{65524AC0-A927-464E-A0A3-E1DBC9F38AB3}" srcOrd="1" destOrd="0" presId="urn:microsoft.com/office/officeart/2005/8/layout/lProcess2"/>
    <dgm:cxn modelId="{4DD14C9E-4D11-481C-B91A-95D85CB59AAF}" type="presParOf" srcId="{51A0702D-300E-4347-BB1D-2D0EF80832DF}" destId="{EF82A447-A83F-4707-A56E-AB401EF346AE}" srcOrd="2" destOrd="0" presId="urn:microsoft.com/office/officeart/2005/8/layout/lProcess2"/>
    <dgm:cxn modelId="{345B432A-6E7F-4EEF-902A-E15A005BA03B}" type="presParOf" srcId="{EF82A447-A83F-4707-A56E-AB401EF346AE}" destId="{782AE142-A0EA-41FC-B4F0-A4675A3FE938}" srcOrd="0" destOrd="0" presId="urn:microsoft.com/office/officeart/2005/8/layout/lProcess2"/>
    <dgm:cxn modelId="{5E033FD4-35AE-47AA-8791-2DF8BEF95964}" type="presParOf" srcId="{EF82A447-A83F-4707-A56E-AB401EF346AE}" destId="{5B167FF2-5583-4A29-B72D-80F6BBEED0EB}" srcOrd="1" destOrd="0" presId="urn:microsoft.com/office/officeart/2005/8/layout/lProcess2"/>
    <dgm:cxn modelId="{F441E06B-908F-43CD-89C8-81CB181B32D4}" type="presParOf" srcId="{EF82A447-A83F-4707-A56E-AB401EF346AE}" destId="{E7B10881-2CB5-427F-9196-94467B230AFE}" srcOrd="2" destOrd="0" presId="urn:microsoft.com/office/officeart/2005/8/layout/lProcess2"/>
    <dgm:cxn modelId="{1EDA9019-F322-4D50-B004-9208796BB9D4}" type="presParOf" srcId="{E7B10881-2CB5-427F-9196-94467B230AFE}" destId="{D11BCAD2-9EB5-4757-8848-75B31F0C71A7}" srcOrd="0" destOrd="0" presId="urn:microsoft.com/office/officeart/2005/8/layout/lProcess2"/>
    <dgm:cxn modelId="{27183455-4EBD-41D5-A99A-A61AEFD1A553}" type="presParOf" srcId="{D11BCAD2-9EB5-4757-8848-75B31F0C71A7}" destId="{150CEF53-6695-4EDA-BCB8-A0DDBB25891F}" srcOrd="0" destOrd="0" presId="urn:microsoft.com/office/officeart/2005/8/layout/lProcess2"/>
    <dgm:cxn modelId="{D07EDB29-9DB2-42F9-B7C8-B54C184AA27F}" type="presParOf" srcId="{D11BCAD2-9EB5-4757-8848-75B31F0C71A7}" destId="{743A72D7-8FAB-457B-A1A1-5B8054192846}" srcOrd="1" destOrd="0" presId="urn:microsoft.com/office/officeart/2005/8/layout/lProcess2"/>
    <dgm:cxn modelId="{76E2E3EF-E099-463F-9DA4-A3B5ACECA45E}" type="presParOf" srcId="{D11BCAD2-9EB5-4757-8848-75B31F0C71A7}" destId="{B940AC4D-C4CA-436B-B5C8-CC893B636371}" srcOrd="2" destOrd="0" presId="urn:microsoft.com/office/officeart/2005/8/layout/lProcess2"/>
    <dgm:cxn modelId="{4F914694-42AD-47A2-813A-00B9BF10BD0D}" type="presParOf" srcId="{51A0702D-300E-4347-BB1D-2D0EF80832DF}" destId="{DE0AD6D5-97D5-4CCF-B3D2-B48880E403B6}" srcOrd="3" destOrd="0" presId="urn:microsoft.com/office/officeart/2005/8/layout/lProcess2"/>
    <dgm:cxn modelId="{32CD52A2-AE3D-4261-BF23-46632602B2F7}" type="presParOf" srcId="{51A0702D-300E-4347-BB1D-2D0EF80832DF}" destId="{825E7BB0-883F-4289-A629-627830035362}" srcOrd="4" destOrd="0" presId="urn:microsoft.com/office/officeart/2005/8/layout/lProcess2"/>
    <dgm:cxn modelId="{E8EC1B0A-BD14-4F93-BA54-EDD525B64DCC}" type="presParOf" srcId="{825E7BB0-883F-4289-A629-627830035362}" destId="{BF6BBBEA-6A82-4F91-97E3-BD4FC694C431}" srcOrd="0" destOrd="0" presId="urn:microsoft.com/office/officeart/2005/8/layout/lProcess2"/>
    <dgm:cxn modelId="{A133DDB6-FFB8-445C-88C0-BCE44A6EC78A}" type="presParOf" srcId="{825E7BB0-883F-4289-A629-627830035362}" destId="{41152F81-2023-418D-B613-1CE138A54802}" srcOrd="1" destOrd="0" presId="urn:microsoft.com/office/officeart/2005/8/layout/lProcess2"/>
    <dgm:cxn modelId="{121A6AD2-9F69-418D-8B72-9C91BEE311E8}" type="presParOf" srcId="{825E7BB0-883F-4289-A629-627830035362}" destId="{B8D091D3-09BD-48A4-801E-4876917645BC}" srcOrd="2" destOrd="0" presId="urn:microsoft.com/office/officeart/2005/8/layout/lProcess2"/>
    <dgm:cxn modelId="{DFA84FD6-57AD-4EC4-A7DB-4C3771C0BCD1}" type="presParOf" srcId="{B8D091D3-09BD-48A4-801E-4876917645BC}" destId="{CBFE8C22-8AF9-4092-9782-9AA92E44CF95}" srcOrd="0" destOrd="0" presId="urn:microsoft.com/office/officeart/2005/8/layout/lProcess2"/>
    <dgm:cxn modelId="{AE0FFE6E-01E2-4AE2-AFAF-D0F1AFE74787}" type="presParOf" srcId="{CBFE8C22-8AF9-4092-9782-9AA92E44CF95}" destId="{FB997B83-1B84-44E5-BE8D-AC75182ED8DE}" srcOrd="0" destOrd="0" presId="urn:microsoft.com/office/officeart/2005/8/layout/lProcess2"/>
    <dgm:cxn modelId="{FE07C0FB-64A0-4100-B6E8-6D2B3EED3758}" type="presParOf" srcId="{CBFE8C22-8AF9-4092-9782-9AA92E44CF95}" destId="{6A8E3A67-882D-4B6C-858B-B89655635B90}" srcOrd="1" destOrd="0" presId="urn:microsoft.com/office/officeart/2005/8/layout/lProcess2"/>
    <dgm:cxn modelId="{B977AEB6-922B-4001-BDB8-A44487973589}" type="presParOf" srcId="{CBFE8C22-8AF9-4092-9782-9AA92E44CF95}" destId="{4DDDDACB-0BC6-4A87-815F-5433C16C277D}" srcOrd="2" destOrd="0" presId="urn:microsoft.com/office/officeart/2005/8/layout/lProcess2"/>
    <dgm:cxn modelId="{F6A7B4F0-EACC-4BCC-9C99-95BB63319CDD}" type="presParOf" srcId="{51A0702D-300E-4347-BB1D-2D0EF80832DF}" destId="{A95D401C-522B-4DEA-9FCA-6F2198AD5E1D}" srcOrd="5" destOrd="0" presId="urn:microsoft.com/office/officeart/2005/8/layout/lProcess2"/>
    <dgm:cxn modelId="{77C324F4-4439-4E9E-A107-DE73A9D99E0B}" type="presParOf" srcId="{51A0702D-300E-4347-BB1D-2D0EF80832DF}" destId="{C418A325-6BF4-4C3A-BF9E-AA0E00EA47FD}" srcOrd="6" destOrd="0" presId="urn:microsoft.com/office/officeart/2005/8/layout/lProcess2"/>
    <dgm:cxn modelId="{1C3847E0-996F-4E49-A57A-C643EEE3FA95}" type="presParOf" srcId="{C418A325-6BF4-4C3A-BF9E-AA0E00EA47FD}" destId="{D46B08CE-E52F-40A7-A1BC-61BC0FAA671A}" srcOrd="0" destOrd="0" presId="urn:microsoft.com/office/officeart/2005/8/layout/lProcess2"/>
    <dgm:cxn modelId="{48D30A00-13CA-4B89-B35C-517E01BE97F7}" type="presParOf" srcId="{C418A325-6BF4-4C3A-BF9E-AA0E00EA47FD}" destId="{C89A4A83-3D8E-4E60-8114-1E3560A2CCEB}" srcOrd="1" destOrd="0" presId="urn:microsoft.com/office/officeart/2005/8/layout/lProcess2"/>
    <dgm:cxn modelId="{999643F2-3EDF-4F07-A7FE-62967AFEAB5F}" type="presParOf" srcId="{C418A325-6BF4-4C3A-BF9E-AA0E00EA47FD}" destId="{68452D76-B45B-4E9C-A0AB-D828AAC30E81}" srcOrd="2" destOrd="0" presId="urn:microsoft.com/office/officeart/2005/8/layout/lProcess2"/>
    <dgm:cxn modelId="{F6C5FC89-EEA3-4B7A-8B92-46F4EAF501AE}" type="presParOf" srcId="{68452D76-B45B-4E9C-A0AB-D828AAC30E81}" destId="{D2278FD0-FBEA-4E27-9EFB-4488A5F9F14F}" srcOrd="0" destOrd="0" presId="urn:microsoft.com/office/officeart/2005/8/layout/lProcess2"/>
    <dgm:cxn modelId="{B3F2A4CB-703B-46E7-A736-819C5925FCF8}" type="presParOf" srcId="{D2278FD0-FBEA-4E27-9EFB-4488A5F9F14F}" destId="{E180C257-25EE-4938-AD5F-5E59D2397C43}" srcOrd="0" destOrd="0" presId="urn:microsoft.com/office/officeart/2005/8/layout/lProcess2"/>
    <dgm:cxn modelId="{1791DCCC-08CF-4D79-A628-EE07D45B0127}" type="presParOf" srcId="{D2278FD0-FBEA-4E27-9EFB-4488A5F9F14F}" destId="{EEB95EDC-FC94-45BF-A559-DC45214F90CD}" srcOrd="1" destOrd="0" presId="urn:microsoft.com/office/officeart/2005/8/layout/lProcess2"/>
    <dgm:cxn modelId="{9F8791CE-7135-4671-B017-723111ABF7C7}" type="presParOf" srcId="{D2278FD0-FBEA-4E27-9EFB-4488A5F9F14F}" destId="{B3DCD521-0A42-4A22-822A-A7AB63239DA8}" srcOrd="2" destOrd="0" presId="urn:microsoft.com/office/officeart/2005/8/layout/lProcess2"/>
    <dgm:cxn modelId="{9C5A2F3E-2EF9-43ED-8ADB-A3FBED9B9212}" type="presParOf" srcId="{51A0702D-300E-4347-BB1D-2D0EF80832DF}" destId="{F1147F4A-0B14-439A-AA96-1173C36D259C}" srcOrd="7" destOrd="0" presId="urn:microsoft.com/office/officeart/2005/8/layout/lProcess2"/>
    <dgm:cxn modelId="{65F1E9C5-79FD-4343-9301-B46D8BB792FF}" type="presParOf" srcId="{51A0702D-300E-4347-BB1D-2D0EF80832DF}" destId="{B888F419-1A9C-41F0-9DC8-333E2649D2F6}" srcOrd="8" destOrd="0" presId="urn:microsoft.com/office/officeart/2005/8/layout/lProcess2"/>
    <dgm:cxn modelId="{7D127C13-0D8D-4DE0-A7A2-FF684C5E375E}" type="presParOf" srcId="{B888F419-1A9C-41F0-9DC8-333E2649D2F6}" destId="{B69401FA-FF0E-4C99-83B6-C8832DB5AC2B}" srcOrd="0" destOrd="0" presId="urn:microsoft.com/office/officeart/2005/8/layout/lProcess2"/>
    <dgm:cxn modelId="{E71220E4-ADB7-4C29-BF8E-DFE8B5CEF783}" type="presParOf" srcId="{B888F419-1A9C-41F0-9DC8-333E2649D2F6}" destId="{06B73BDE-7BBD-4634-B61A-00A8C7486FEE}" srcOrd="1" destOrd="0" presId="urn:microsoft.com/office/officeart/2005/8/layout/lProcess2"/>
    <dgm:cxn modelId="{B52A4B18-6FCE-42B5-8EB1-A9DFAC0C4AA6}" type="presParOf" srcId="{B888F419-1A9C-41F0-9DC8-333E2649D2F6}" destId="{C00E1A46-C020-4016-AE39-DC28058C131C}" srcOrd="2" destOrd="0" presId="urn:microsoft.com/office/officeart/2005/8/layout/lProcess2"/>
    <dgm:cxn modelId="{68A8A21B-7716-46A0-8F43-3C7019018EF6}" type="presParOf" srcId="{C00E1A46-C020-4016-AE39-DC28058C131C}" destId="{1175ACF6-573E-4425-9CA7-CC698FBBF233}" srcOrd="0" destOrd="0" presId="urn:microsoft.com/office/officeart/2005/8/layout/lProcess2"/>
    <dgm:cxn modelId="{244D4E24-D96D-41F0-AE2D-616537021127}" type="presParOf" srcId="{1175ACF6-573E-4425-9CA7-CC698FBBF233}" destId="{0CE201E1-913C-4FD1-AC21-B7D7E43231D7}" srcOrd="0" destOrd="0" presId="urn:microsoft.com/office/officeart/2005/8/layout/lProcess2"/>
    <dgm:cxn modelId="{DF4DC4A2-7EF2-4EA6-A5D9-7BBE6EECC020}" type="presParOf" srcId="{1175ACF6-573E-4425-9CA7-CC698FBBF233}" destId="{1AF3FEF5-8103-4129-8E04-7B555639323B}" srcOrd="1" destOrd="0" presId="urn:microsoft.com/office/officeart/2005/8/layout/lProcess2"/>
    <dgm:cxn modelId="{91882027-5253-4A75-B45D-8626F2B06107}" type="presParOf" srcId="{1175ACF6-573E-4425-9CA7-CC698FBBF233}" destId="{85A2373E-553C-4908-A331-1D1A151B16A5}"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A82D0-B16D-4673-BAB5-B0C69BAC75BA}">
      <dsp:nvSpPr>
        <dsp:cNvPr id="0" name=""/>
        <dsp:cNvSpPr/>
      </dsp:nvSpPr>
      <dsp:spPr>
        <a:xfrm>
          <a:off x="2637" y="0"/>
          <a:ext cx="1717771" cy="4680520"/>
        </a:xfrm>
        <a:prstGeom prst="roundRect">
          <a:avLst>
            <a:gd name="adj" fmla="val 10000"/>
          </a:avLst>
        </a:prstGeom>
        <a:solidFill>
          <a:schemeClr val="dk2">
            <a:tint val="4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AU" sz="2800" kern="1200" dirty="0" smtClean="0"/>
            <a:t>Proactive</a:t>
          </a:r>
          <a:endParaRPr lang="en-GB" sz="2800" kern="1200" dirty="0"/>
        </a:p>
      </dsp:txBody>
      <dsp:txXfrm>
        <a:off x="2637" y="0"/>
        <a:ext cx="1717771" cy="1404156"/>
      </dsp:txXfrm>
    </dsp:sp>
    <dsp:sp modelId="{75D7ECED-B624-4AA8-862A-2A0A1003C145}">
      <dsp:nvSpPr>
        <dsp:cNvPr id="0" name=""/>
        <dsp:cNvSpPr/>
      </dsp:nvSpPr>
      <dsp:spPr>
        <a:xfrm>
          <a:off x="174414" y="1405527"/>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Synthesis</a:t>
          </a:r>
          <a:endParaRPr lang="en-GB" sz="2800" kern="1200" dirty="0"/>
        </a:p>
      </dsp:txBody>
      <dsp:txXfrm>
        <a:off x="214663" y="1445776"/>
        <a:ext cx="1293719" cy="1330742"/>
      </dsp:txXfrm>
    </dsp:sp>
    <dsp:sp modelId="{B5D59E0C-012D-4DA7-AF26-62D1BD09A7F6}">
      <dsp:nvSpPr>
        <dsp:cNvPr id="0" name=""/>
        <dsp:cNvSpPr/>
      </dsp:nvSpPr>
      <dsp:spPr>
        <a:xfrm>
          <a:off x="174414" y="3033881"/>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Is there a need for the program?</a:t>
          </a:r>
          <a:endParaRPr lang="en-GB" sz="1600" kern="1200" dirty="0"/>
        </a:p>
      </dsp:txBody>
      <dsp:txXfrm>
        <a:off x="214663" y="3074130"/>
        <a:ext cx="1293719" cy="1330742"/>
      </dsp:txXfrm>
    </dsp:sp>
    <dsp:sp modelId="{782AE142-A0EA-41FC-B4F0-A4675A3FE938}">
      <dsp:nvSpPr>
        <dsp:cNvPr id="0" name=""/>
        <dsp:cNvSpPr/>
      </dsp:nvSpPr>
      <dsp:spPr>
        <a:xfrm>
          <a:off x="1726850" y="0"/>
          <a:ext cx="1717771" cy="4680520"/>
        </a:xfrm>
        <a:prstGeom prst="roundRect">
          <a:avLst>
            <a:gd name="adj" fmla="val 10000"/>
          </a:avLst>
        </a:prstGeom>
        <a:solidFill>
          <a:schemeClr val="dk2">
            <a:tint val="4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err="1" smtClean="0"/>
            <a:t>Clarificative</a:t>
          </a:r>
          <a:endParaRPr lang="en-GB" sz="2400" kern="1200" dirty="0"/>
        </a:p>
      </dsp:txBody>
      <dsp:txXfrm>
        <a:off x="1726850" y="0"/>
        <a:ext cx="1717771" cy="1404156"/>
      </dsp:txXfrm>
    </dsp:sp>
    <dsp:sp modelId="{150CEF53-6695-4EDA-BCB8-A0DDBB25891F}">
      <dsp:nvSpPr>
        <dsp:cNvPr id="0" name=""/>
        <dsp:cNvSpPr/>
      </dsp:nvSpPr>
      <dsp:spPr>
        <a:xfrm>
          <a:off x="1898627" y="1405527"/>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Clarification</a:t>
          </a:r>
          <a:endParaRPr lang="en-GB" sz="1600" kern="1200" dirty="0"/>
        </a:p>
      </dsp:txBody>
      <dsp:txXfrm>
        <a:off x="1938876" y="1445776"/>
        <a:ext cx="1293719" cy="1330742"/>
      </dsp:txXfrm>
    </dsp:sp>
    <dsp:sp modelId="{B940AC4D-C4CA-436B-B5C8-CC893B636371}">
      <dsp:nvSpPr>
        <dsp:cNvPr id="0" name=""/>
        <dsp:cNvSpPr/>
      </dsp:nvSpPr>
      <dsp:spPr>
        <a:xfrm>
          <a:off x="1898627" y="3033881"/>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What are the intended outcomes and  how is the program designed?</a:t>
          </a:r>
          <a:endParaRPr lang="en-GB" sz="1600" kern="1200" dirty="0"/>
        </a:p>
      </dsp:txBody>
      <dsp:txXfrm>
        <a:off x="1938876" y="3074130"/>
        <a:ext cx="1293719" cy="1330742"/>
      </dsp:txXfrm>
    </dsp:sp>
    <dsp:sp modelId="{BF6BBBEA-6A82-4F91-97E3-BD4FC694C431}">
      <dsp:nvSpPr>
        <dsp:cNvPr id="0" name=""/>
        <dsp:cNvSpPr/>
      </dsp:nvSpPr>
      <dsp:spPr>
        <a:xfrm>
          <a:off x="3452131" y="0"/>
          <a:ext cx="1717771" cy="4680520"/>
        </a:xfrm>
        <a:prstGeom prst="roundRect">
          <a:avLst>
            <a:gd name="adj" fmla="val 10000"/>
          </a:avLst>
        </a:prstGeom>
        <a:solidFill>
          <a:schemeClr val="dk2">
            <a:tint val="4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t>Interactive</a:t>
          </a:r>
          <a:endParaRPr lang="en-GB" sz="2400" kern="1200" dirty="0"/>
        </a:p>
      </dsp:txBody>
      <dsp:txXfrm>
        <a:off x="3452131" y="0"/>
        <a:ext cx="1717771" cy="1404156"/>
      </dsp:txXfrm>
    </dsp:sp>
    <dsp:sp modelId="{FB997B83-1B84-44E5-BE8D-AC75182ED8DE}">
      <dsp:nvSpPr>
        <dsp:cNvPr id="0" name=""/>
        <dsp:cNvSpPr/>
      </dsp:nvSpPr>
      <dsp:spPr>
        <a:xfrm>
          <a:off x="3622840" y="1405527"/>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improvement</a:t>
          </a:r>
          <a:endParaRPr lang="en-GB" sz="1600" kern="1200" dirty="0"/>
        </a:p>
      </dsp:txBody>
      <dsp:txXfrm>
        <a:off x="3663089" y="1445776"/>
        <a:ext cx="1293719" cy="1330742"/>
      </dsp:txXfrm>
    </dsp:sp>
    <dsp:sp modelId="{4DDDDACB-0BC6-4A87-815F-5433C16C277D}">
      <dsp:nvSpPr>
        <dsp:cNvPr id="0" name=""/>
        <dsp:cNvSpPr/>
      </dsp:nvSpPr>
      <dsp:spPr>
        <a:xfrm>
          <a:off x="3622840" y="3033881"/>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How could delivery change to make the program more effective?</a:t>
          </a:r>
          <a:endParaRPr lang="en-GB" sz="1600" kern="1200" dirty="0"/>
        </a:p>
      </dsp:txBody>
      <dsp:txXfrm>
        <a:off x="3663089" y="3074130"/>
        <a:ext cx="1293719" cy="1330742"/>
      </dsp:txXfrm>
    </dsp:sp>
    <dsp:sp modelId="{D46B08CE-E52F-40A7-A1BC-61BC0FAA671A}">
      <dsp:nvSpPr>
        <dsp:cNvPr id="0" name=""/>
        <dsp:cNvSpPr/>
      </dsp:nvSpPr>
      <dsp:spPr>
        <a:xfrm>
          <a:off x="5175276" y="0"/>
          <a:ext cx="1717771" cy="4680520"/>
        </a:xfrm>
        <a:prstGeom prst="roundRect">
          <a:avLst>
            <a:gd name="adj" fmla="val 10000"/>
          </a:avLst>
        </a:prstGeom>
        <a:solidFill>
          <a:schemeClr val="dk2">
            <a:tint val="4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AU" sz="2400" kern="1200" dirty="0" smtClean="0"/>
            <a:t>Monitoring</a:t>
          </a:r>
        </a:p>
      </dsp:txBody>
      <dsp:txXfrm>
        <a:off x="5175276" y="0"/>
        <a:ext cx="1717771" cy="1404156"/>
      </dsp:txXfrm>
    </dsp:sp>
    <dsp:sp modelId="{E180C257-25EE-4938-AD5F-5E59D2397C43}">
      <dsp:nvSpPr>
        <dsp:cNvPr id="0" name=""/>
        <dsp:cNvSpPr/>
      </dsp:nvSpPr>
      <dsp:spPr>
        <a:xfrm>
          <a:off x="5347054" y="1405527"/>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Checking/ Accountability</a:t>
          </a:r>
        </a:p>
      </dsp:txBody>
      <dsp:txXfrm>
        <a:off x="5387303" y="1445776"/>
        <a:ext cx="1293719" cy="1330742"/>
      </dsp:txXfrm>
    </dsp:sp>
    <dsp:sp modelId="{B3DCD521-0A42-4A22-822A-A7AB63239DA8}">
      <dsp:nvSpPr>
        <dsp:cNvPr id="0" name=""/>
        <dsp:cNvSpPr/>
      </dsp:nvSpPr>
      <dsp:spPr>
        <a:xfrm>
          <a:off x="5347054" y="3033881"/>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Is implementation reaching the program benchmark?</a:t>
          </a:r>
          <a:endParaRPr lang="en-GB" sz="1600" kern="1200" dirty="0"/>
        </a:p>
      </dsp:txBody>
      <dsp:txXfrm>
        <a:off x="5387303" y="3074130"/>
        <a:ext cx="1293719" cy="1330742"/>
      </dsp:txXfrm>
    </dsp:sp>
    <dsp:sp modelId="{B69401FA-FF0E-4C99-83B6-C8832DB5AC2B}">
      <dsp:nvSpPr>
        <dsp:cNvPr id="0" name=""/>
        <dsp:cNvSpPr/>
      </dsp:nvSpPr>
      <dsp:spPr>
        <a:xfrm>
          <a:off x="6900557" y="0"/>
          <a:ext cx="1717771" cy="4680520"/>
        </a:xfrm>
        <a:prstGeom prst="roundRect">
          <a:avLst>
            <a:gd name="adj" fmla="val 10000"/>
          </a:avLst>
        </a:prstGeom>
        <a:solidFill>
          <a:schemeClr val="dk2">
            <a:tint val="4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AU" sz="2800" kern="1200" dirty="0" smtClean="0"/>
            <a:t>Impact </a:t>
          </a:r>
          <a:endParaRPr lang="en-GB" sz="2800" kern="1200" dirty="0"/>
        </a:p>
      </dsp:txBody>
      <dsp:txXfrm>
        <a:off x="6900557" y="0"/>
        <a:ext cx="1717771" cy="1404156"/>
      </dsp:txXfrm>
    </dsp:sp>
    <dsp:sp modelId="{0CE201E1-913C-4FD1-AC21-B7D7E43231D7}">
      <dsp:nvSpPr>
        <dsp:cNvPr id="0" name=""/>
        <dsp:cNvSpPr/>
      </dsp:nvSpPr>
      <dsp:spPr>
        <a:xfrm>
          <a:off x="7071267" y="1405527"/>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Learning/ Accountability</a:t>
          </a:r>
          <a:endParaRPr lang="en-GB" sz="1600" kern="1200" dirty="0"/>
        </a:p>
      </dsp:txBody>
      <dsp:txXfrm>
        <a:off x="7111516" y="1445776"/>
        <a:ext cx="1293719" cy="1330742"/>
      </dsp:txXfrm>
    </dsp:sp>
    <dsp:sp modelId="{85A2373E-553C-4908-A331-1D1A151B16A5}">
      <dsp:nvSpPr>
        <dsp:cNvPr id="0" name=""/>
        <dsp:cNvSpPr/>
      </dsp:nvSpPr>
      <dsp:spPr>
        <a:xfrm>
          <a:off x="7071267" y="3033881"/>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What are the outcomes of the program?</a:t>
          </a:r>
          <a:endParaRPr lang="en-GB" sz="1600" kern="1200" dirty="0"/>
        </a:p>
      </dsp:txBody>
      <dsp:txXfrm>
        <a:off x="7111516" y="3074130"/>
        <a:ext cx="1293719" cy="1330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A82D0-B16D-4673-BAB5-B0C69BAC75BA}">
      <dsp:nvSpPr>
        <dsp:cNvPr id="0" name=""/>
        <dsp:cNvSpPr/>
      </dsp:nvSpPr>
      <dsp:spPr>
        <a:xfrm>
          <a:off x="2637" y="0"/>
          <a:ext cx="1717771" cy="468052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AU" sz="2800" kern="1200" dirty="0" smtClean="0"/>
            <a:t>Proactive</a:t>
          </a:r>
          <a:endParaRPr lang="en-GB" sz="2800" kern="1200" dirty="0"/>
        </a:p>
      </dsp:txBody>
      <dsp:txXfrm>
        <a:off x="2637" y="0"/>
        <a:ext cx="1717771" cy="1404156"/>
      </dsp:txXfrm>
    </dsp:sp>
    <dsp:sp modelId="{75D7ECED-B624-4AA8-862A-2A0A1003C145}">
      <dsp:nvSpPr>
        <dsp:cNvPr id="0" name=""/>
        <dsp:cNvSpPr/>
      </dsp:nvSpPr>
      <dsp:spPr>
        <a:xfrm>
          <a:off x="174414" y="1405527"/>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synthesis</a:t>
          </a:r>
          <a:endParaRPr lang="en-GB" sz="2800" kern="1200" dirty="0"/>
        </a:p>
      </dsp:txBody>
      <dsp:txXfrm>
        <a:off x="214663" y="1445776"/>
        <a:ext cx="1293719" cy="1330742"/>
      </dsp:txXfrm>
    </dsp:sp>
    <dsp:sp modelId="{B5D59E0C-012D-4DA7-AF26-62D1BD09A7F6}">
      <dsp:nvSpPr>
        <dsp:cNvPr id="0" name=""/>
        <dsp:cNvSpPr/>
      </dsp:nvSpPr>
      <dsp:spPr>
        <a:xfrm>
          <a:off x="174414" y="3033881"/>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Is there a need for the program?</a:t>
          </a:r>
          <a:endParaRPr lang="en-GB" sz="1600" kern="1200" dirty="0"/>
        </a:p>
      </dsp:txBody>
      <dsp:txXfrm>
        <a:off x="214663" y="3074130"/>
        <a:ext cx="1293719" cy="1330742"/>
      </dsp:txXfrm>
    </dsp:sp>
    <dsp:sp modelId="{782AE142-A0EA-41FC-B4F0-A4675A3FE938}">
      <dsp:nvSpPr>
        <dsp:cNvPr id="0" name=""/>
        <dsp:cNvSpPr/>
      </dsp:nvSpPr>
      <dsp:spPr>
        <a:xfrm>
          <a:off x="1726850" y="0"/>
          <a:ext cx="1717771" cy="468052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err="1" smtClean="0"/>
            <a:t>Clarificative</a:t>
          </a:r>
          <a:endParaRPr lang="en-GB" sz="2400" kern="1200" dirty="0"/>
        </a:p>
      </dsp:txBody>
      <dsp:txXfrm>
        <a:off x="1726850" y="0"/>
        <a:ext cx="1717771" cy="1404156"/>
      </dsp:txXfrm>
    </dsp:sp>
    <dsp:sp modelId="{150CEF53-6695-4EDA-BCB8-A0DDBB25891F}">
      <dsp:nvSpPr>
        <dsp:cNvPr id="0" name=""/>
        <dsp:cNvSpPr/>
      </dsp:nvSpPr>
      <dsp:spPr>
        <a:xfrm>
          <a:off x="1898627" y="1405527"/>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clarification</a:t>
          </a:r>
          <a:endParaRPr lang="en-GB" sz="1600" kern="1200" dirty="0"/>
        </a:p>
      </dsp:txBody>
      <dsp:txXfrm>
        <a:off x="1938876" y="1445776"/>
        <a:ext cx="1293719" cy="1330742"/>
      </dsp:txXfrm>
    </dsp:sp>
    <dsp:sp modelId="{B940AC4D-C4CA-436B-B5C8-CC893B636371}">
      <dsp:nvSpPr>
        <dsp:cNvPr id="0" name=""/>
        <dsp:cNvSpPr/>
      </dsp:nvSpPr>
      <dsp:spPr>
        <a:xfrm>
          <a:off x="1898627" y="3033881"/>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What are the intended outcomes and  how is the program designed?</a:t>
          </a:r>
          <a:endParaRPr lang="en-GB" sz="1600" kern="1200" dirty="0"/>
        </a:p>
      </dsp:txBody>
      <dsp:txXfrm>
        <a:off x="1938876" y="3074130"/>
        <a:ext cx="1293719" cy="1330742"/>
      </dsp:txXfrm>
    </dsp:sp>
    <dsp:sp modelId="{BF6BBBEA-6A82-4F91-97E3-BD4FC694C431}">
      <dsp:nvSpPr>
        <dsp:cNvPr id="0" name=""/>
        <dsp:cNvSpPr/>
      </dsp:nvSpPr>
      <dsp:spPr>
        <a:xfrm>
          <a:off x="3452131" y="0"/>
          <a:ext cx="1717771" cy="4680520"/>
        </a:xfrm>
        <a:prstGeom prst="roundRect">
          <a:avLst>
            <a:gd name="adj" fmla="val 10000"/>
          </a:avLst>
        </a:prstGeom>
        <a:solidFill>
          <a:srgbClr val="FFC000"/>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t>Interactive</a:t>
          </a:r>
          <a:endParaRPr lang="en-GB" sz="2400" kern="1200" dirty="0"/>
        </a:p>
      </dsp:txBody>
      <dsp:txXfrm>
        <a:off x="3452131" y="0"/>
        <a:ext cx="1717771" cy="1404156"/>
      </dsp:txXfrm>
    </dsp:sp>
    <dsp:sp modelId="{FB997B83-1B84-44E5-BE8D-AC75182ED8DE}">
      <dsp:nvSpPr>
        <dsp:cNvPr id="0" name=""/>
        <dsp:cNvSpPr/>
      </dsp:nvSpPr>
      <dsp:spPr>
        <a:xfrm>
          <a:off x="3622840" y="1405527"/>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improvement</a:t>
          </a:r>
          <a:endParaRPr lang="en-GB" sz="1600" kern="1200" dirty="0"/>
        </a:p>
      </dsp:txBody>
      <dsp:txXfrm>
        <a:off x="3663089" y="1445776"/>
        <a:ext cx="1293719" cy="1330742"/>
      </dsp:txXfrm>
    </dsp:sp>
    <dsp:sp modelId="{4DDDDACB-0BC6-4A87-815F-5433C16C277D}">
      <dsp:nvSpPr>
        <dsp:cNvPr id="0" name=""/>
        <dsp:cNvSpPr/>
      </dsp:nvSpPr>
      <dsp:spPr>
        <a:xfrm>
          <a:off x="3622840" y="3033881"/>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How could delivery change to make the program more effective?</a:t>
          </a:r>
          <a:endParaRPr lang="en-GB" sz="1600" kern="1200" dirty="0"/>
        </a:p>
      </dsp:txBody>
      <dsp:txXfrm>
        <a:off x="3663089" y="3074130"/>
        <a:ext cx="1293719" cy="1330742"/>
      </dsp:txXfrm>
    </dsp:sp>
    <dsp:sp modelId="{D46B08CE-E52F-40A7-A1BC-61BC0FAA671A}">
      <dsp:nvSpPr>
        <dsp:cNvPr id="0" name=""/>
        <dsp:cNvSpPr/>
      </dsp:nvSpPr>
      <dsp:spPr>
        <a:xfrm>
          <a:off x="5175276" y="0"/>
          <a:ext cx="1717771" cy="468052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AU" sz="2400" kern="1200" dirty="0" smtClean="0"/>
            <a:t>Monitoring</a:t>
          </a:r>
        </a:p>
      </dsp:txBody>
      <dsp:txXfrm>
        <a:off x="5175276" y="0"/>
        <a:ext cx="1717771" cy="1404156"/>
      </dsp:txXfrm>
    </dsp:sp>
    <dsp:sp modelId="{E180C257-25EE-4938-AD5F-5E59D2397C43}">
      <dsp:nvSpPr>
        <dsp:cNvPr id="0" name=""/>
        <dsp:cNvSpPr/>
      </dsp:nvSpPr>
      <dsp:spPr>
        <a:xfrm>
          <a:off x="5347054" y="1405527"/>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Checking/ Accountability</a:t>
          </a:r>
        </a:p>
      </dsp:txBody>
      <dsp:txXfrm>
        <a:off x="5387303" y="1445776"/>
        <a:ext cx="1293719" cy="1330742"/>
      </dsp:txXfrm>
    </dsp:sp>
    <dsp:sp modelId="{B3DCD521-0A42-4A22-822A-A7AB63239DA8}">
      <dsp:nvSpPr>
        <dsp:cNvPr id="0" name=""/>
        <dsp:cNvSpPr/>
      </dsp:nvSpPr>
      <dsp:spPr>
        <a:xfrm>
          <a:off x="5347054" y="3033881"/>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Is implementation reaching the program benchmark?</a:t>
          </a:r>
          <a:endParaRPr lang="en-GB" sz="1600" kern="1200" dirty="0"/>
        </a:p>
      </dsp:txBody>
      <dsp:txXfrm>
        <a:off x="5387303" y="3074130"/>
        <a:ext cx="1293719" cy="1330742"/>
      </dsp:txXfrm>
    </dsp:sp>
    <dsp:sp modelId="{B69401FA-FF0E-4C99-83B6-C8832DB5AC2B}">
      <dsp:nvSpPr>
        <dsp:cNvPr id="0" name=""/>
        <dsp:cNvSpPr/>
      </dsp:nvSpPr>
      <dsp:spPr>
        <a:xfrm>
          <a:off x="6900557" y="0"/>
          <a:ext cx="1717771" cy="468052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AU" sz="2800" kern="1200" dirty="0" smtClean="0"/>
            <a:t>Impact </a:t>
          </a:r>
          <a:endParaRPr lang="en-GB" sz="2800" kern="1200" dirty="0"/>
        </a:p>
      </dsp:txBody>
      <dsp:txXfrm>
        <a:off x="6900557" y="0"/>
        <a:ext cx="1717771" cy="1404156"/>
      </dsp:txXfrm>
    </dsp:sp>
    <dsp:sp modelId="{0CE201E1-913C-4FD1-AC21-B7D7E43231D7}">
      <dsp:nvSpPr>
        <dsp:cNvPr id="0" name=""/>
        <dsp:cNvSpPr/>
      </dsp:nvSpPr>
      <dsp:spPr>
        <a:xfrm>
          <a:off x="7071267" y="1405527"/>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Learning/ Accountability</a:t>
          </a:r>
          <a:endParaRPr lang="en-GB" sz="1600" kern="1200" dirty="0"/>
        </a:p>
      </dsp:txBody>
      <dsp:txXfrm>
        <a:off x="7111516" y="1445776"/>
        <a:ext cx="1293719" cy="1330742"/>
      </dsp:txXfrm>
    </dsp:sp>
    <dsp:sp modelId="{85A2373E-553C-4908-A331-1D1A151B16A5}">
      <dsp:nvSpPr>
        <dsp:cNvPr id="0" name=""/>
        <dsp:cNvSpPr/>
      </dsp:nvSpPr>
      <dsp:spPr>
        <a:xfrm>
          <a:off x="7071267" y="3033881"/>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What are the outcomes of the program?</a:t>
          </a:r>
          <a:endParaRPr lang="en-GB" sz="1600" kern="1200" dirty="0"/>
        </a:p>
      </dsp:txBody>
      <dsp:txXfrm>
        <a:off x="7111516" y="3074130"/>
        <a:ext cx="1293719" cy="13307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A82D0-B16D-4673-BAB5-B0C69BAC75BA}">
      <dsp:nvSpPr>
        <dsp:cNvPr id="0" name=""/>
        <dsp:cNvSpPr/>
      </dsp:nvSpPr>
      <dsp:spPr>
        <a:xfrm>
          <a:off x="2637" y="0"/>
          <a:ext cx="1717771" cy="468052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AU" sz="2800" kern="1200" dirty="0" smtClean="0"/>
            <a:t>Proactive</a:t>
          </a:r>
          <a:endParaRPr lang="en-GB" sz="2800" kern="1200" dirty="0"/>
        </a:p>
      </dsp:txBody>
      <dsp:txXfrm>
        <a:off x="2637" y="0"/>
        <a:ext cx="1717771" cy="1404156"/>
      </dsp:txXfrm>
    </dsp:sp>
    <dsp:sp modelId="{75D7ECED-B624-4AA8-862A-2A0A1003C145}">
      <dsp:nvSpPr>
        <dsp:cNvPr id="0" name=""/>
        <dsp:cNvSpPr/>
      </dsp:nvSpPr>
      <dsp:spPr>
        <a:xfrm>
          <a:off x="174414" y="1405527"/>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synthesis</a:t>
          </a:r>
          <a:endParaRPr lang="en-GB" sz="2800" kern="1200" dirty="0"/>
        </a:p>
      </dsp:txBody>
      <dsp:txXfrm>
        <a:off x="214663" y="1445776"/>
        <a:ext cx="1293719" cy="1330742"/>
      </dsp:txXfrm>
    </dsp:sp>
    <dsp:sp modelId="{B5D59E0C-012D-4DA7-AF26-62D1BD09A7F6}">
      <dsp:nvSpPr>
        <dsp:cNvPr id="0" name=""/>
        <dsp:cNvSpPr/>
      </dsp:nvSpPr>
      <dsp:spPr>
        <a:xfrm>
          <a:off x="174414" y="3033881"/>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Is there a need for the program?</a:t>
          </a:r>
          <a:endParaRPr lang="en-GB" sz="1600" kern="1200" dirty="0"/>
        </a:p>
      </dsp:txBody>
      <dsp:txXfrm>
        <a:off x="214663" y="3074130"/>
        <a:ext cx="1293719" cy="1330742"/>
      </dsp:txXfrm>
    </dsp:sp>
    <dsp:sp modelId="{782AE142-A0EA-41FC-B4F0-A4675A3FE938}">
      <dsp:nvSpPr>
        <dsp:cNvPr id="0" name=""/>
        <dsp:cNvSpPr/>
      </dsp:nvSpPr>
      <dsp:spPr>
        <a:xfrm>
          <a:off x="1726850" y="0"/>
          <a:ext cx="1717771" cy="468052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err="1" smtClean="0"/>
            <a:t>Clarificative</a:t>
          </a:r>
          <a:endParaRPr lang="en-GB" sz="2400" kern="1200" dirty="0"/>
        </a:p>
      </dsp:txBody>
      <dsp:txXfrm>
        <a:off x="1726850" y="0"/>
        <a:ext cx="1717771" cy="1404156"/>
      </dsp:txXfrm>
    </dsp:sp>
    <dsp:sp modelId="{150CEF53-6695-4EDA-BCB8-A0DDBB25891F}">
      <dsp:nvSpPr>
        <dsp:cNvPr id="0" name=""/>
        <dsp:cNvSpPr/>
      </dsp:nvSpPr>
      <dsp:spPr>
        <a:xfrm>
          <a:off x="1898627" y="1405527"/>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clarification</a:t>
          </a:r>
          <a:endParaRPr lang="en-GB" sz="1600" kern="1200" dirty="0"/>
        </a:p>
      </dsp:txBody>
      <dsp:txXfrm>
        <a:off x="1938876" y="1445776"/>
        <a:ext cx="1293719" cy="1330742"/>
      </dsp:txXfrm>
    </dsp:sp>
    <dsp:sp modelId="{B940AC4D-C4CA-436B-B5C8-CC893B636371}">
      <dsp:nvSpPr>
        <dsp:cNvPr id="0" name=""/>
        <dsp:cNvSpPr/>
      </dsp:nvSpPr>
      <dsp:spPr>
        <a:xfrm>
          <a:off x="1898627" y="3033881"/>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What are the intended outcomes and  how is the program designed?</a:t>
          </a:r>
          <a:endParaRPr lang="en-GB" sz="1600" kern="1200" dirty="0"/>
        </a:p>
      </dsp:txBody>
      <dsp:txXfrm>
        <a:off x="1938876" y="3074130"/>
        <a:ext cx="1293719" cy="1330742"/>
      </dsp:txXfrm>
    </dsp:sp>
    <dsp:sp modelId="{BF6BBBEA-6A82-4F91-97E3-BD4FC694C431}">
      <dsp:nvSpPr>
        <dsp:cNvPr id="0" name=""/>
        <dsp:cNvSpPr/>
      </dsp:nvSpPr>
      <dsp:spPr>
        <a:xfrm>
          <a:off x="3452131" y="0"/>
          <a:ext cx="1717771" cy="4680520"/>
        </a:xfrm>
        <a:prstGeom prst="roundRect">
          <a:avLst>
            <a:gd name="adj" fmla="val 10000"/>
          </a:avLst>
        </a:prstGeom>
        <a:solidFill>
          <a:srgbClr val="FFC000"/>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t>Interactive</a:t>
          </a:r>
          <a:endParaRPr lang="en-GB" sz="2400" kern="1200" dirty="0"/>
        </a:p>
      </dsp:txBody>
      <dsp:txXfrm>
        <a:off x="3452131" y="0"/>
        <a:ext cx="1717771" cy="1404156"/>
      </dsp:txXfrm>
    </dsp:sp>
    <dsp:sp modelId="{FB997B83-1B84-44E5-BE8D-AC75182ED8DE}">
      <dsp:nvSpPr>
        <dsp:cNvPr id="0" name=""/>
        <dsp:cNvSpPr/>
      </dsp:nvSpPr>
      <dsp:spPr>
        <a:xfrm>
          <a:off x="3622840" y="1405527"/>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improvement</a:t>
          </a:r>
          <a:endParaRPr lang="en-GB" sz="1600" kern="1200" dirty="0"/>
        </a:p>
      </dsp:txBody>
      <dsp:txXfrm>
        <a:off x="3663089" y="1445776"/>
        <a:ext cx="1293719" cy="1330742"/>
      </dsp:txXfrm>
    </dsp:sp>
    <dsp:sp modelId="{4DDDDACB-0BC6-4A87-815F-5433C16C277D}">
      <dsp:nvSpPr>
        <dsp:cNvPr id="0" name=""/>
        <dsp:cNvSpPr/>
      </dsp:nvSpPr>
      <dsp:spPr>
        <a:xfrm>
          <a:off x="3622840" y="3033881"/>
          <a:ext cx="1374217" cy="1411240"/>
        </a:xfrm>
        <a:prstGeom prst="roundRect">
          <a:avLst>
            <a:gd name="adj" fmla="val 1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How could delivery change to make the program more effective?</a:t>
          </a:r>
          <a:endParaRPr lang="en-GB" sz="1600" kern="1200" dirty="0"/>
        </a:p>
      </dsp:txBody>
      <dsp:txXfrm>
        <a:off x="3663089" y="3074130"/>
        <a:ext cx="1293719" cy="1330742"/>
      </dsp:txXfrm>
    </dsp:sp>
    <dsp:sp modelId="{D46B08CE-E52F-40A7-A1BC-61BC0FAA671A}">
      <dsp:nvSpPr>
        <dsp:cNvPr id="0" name=""/>
        <dsp:cNvSpPr/>
      </dsp:nvSpPr>
      <dsp:spPr>
        <a:xfrm>
          <a:off x="5175276" y="0"/>
          <a:ext cx="1717771" cy="468052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AU" sz="2400" kern="1200" dirty="0" smtClean="0"/>
            <a:t>Monitoring</a:t>
          </a:r>
        </a:p>
      </dsp:txBody>
      <dsp:txXfrm>
        <a:off x="5175276" y="0"/>
        <a:ext cx="1717771" cy="1404156"/>
      </dsp:txXfrm>
    </dsp:sp>
    <dsp:sp modelId="{E180C257-25EE-4938-AD5F-5E59D2397C43}">
      <dsp:nvSpPr>
        <dsp:cNvPr id="0" name=""/>
        <dsp:cNvSpPr/>
      </dsp:nvSpPr>
      <dsp:spPr>
        <a:xfrm>
          <a:off x="5347054" y="1405527"/>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Checking/ Accountability</a:t>
          </a:r>
        </a:p>
      </dsp:txBody>
      <dsp:txXfrm>
        <a:off x="5387303" y="1445776"/>
        <a:ext cx="1293719" cy="1330742"/>
      </dsp:txXfrm>
    </dsp:sp>
    <dsp:sp modelId="{B3DCD521-0A42-4A22-822A-A7AB63239DA8}">
      <dsp:nvSpPr>
        <dsp:cNvPr id="0" name=""/>
        <dsp:cNvSpPr/>
      </dsp:nvSpPr>
      <dsp:spPr>
        <a:xfrm>
          <a:off x="5347054" y="3033881"/>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Is implementation reaching the program benchmark?</a:t>
          </a:r>
          <a:endParaRPr lang="en-GB" sz="1600" kern="1200" dirty="0"/>
        </a:p>
      </dsp:txBody>
      <dsp:txXfrm>
        <a:off x="5387303" y="3074130"/>
        <a:ext cx="1293719" cy="1330742"/>
      </dsp:txXfrm>
    </dsp:sp>
    <dsp:sp modelId="{B69401FA-FF0E-4C99-83B6-C8832DB5AC2B}">
      <dsp:nvSpPr>
        <dsp:cNvPr id="0" name=""/>
        <dsp:cNvSpPr/>
      </dsp:nvSpPr>
      <dsp:spPr>
        <a:xfrm>
          <a:off x="6900557" y="0"/>
          <a:ext cx="1717771" cy="468052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AU" sz="2800" kern="1200" dirty="0" smtClean="0"/>
            <a:t>Impact </a:t>
          </a:r>
          <a:endParaRPr lang="en-GB" sz="2800" kern="1200" dirty="0"/>
        </a:p>
      </dsp:txBody>
      <dsp:txXfrm>
        <a:off x="6900557" y="0"/>
        <a:ext cx="1717771" cy="1404156"/>
      </dsp:txXfrm>
    </dsp:sp>
    <dsp:sp modelId="{0CE201E1-913C-4FD1-AC21-B7D7E43231D7}">
      <dsp:nvSpPr>
        <dsp:cNvPr id="0" name=""/>
        <dsp:cNvSpPr/>
      </dsp:nvSpPr>
      <dsp:spPr>
        <a:xfrm>
          <a:off x="7071267" y="1405527"/>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Learning/ Accountability</a:t>
          </a:r>
          <a:endParaRPr lang="en-GB" sz="1600" kern="1200" dirty="0"/>
        </a:p>
      </dsp:txBody>
      <dsp:txXfrm>
        <a:off x="7111516" y="1445776"/>
        <a:ext cx="1293719" cy="1330742"/>
      </dsp:txXfrm>
    </dsp:sp>
    <dsp:sp modelId="{85A2373E-553C-4908-A331-1D1A151B16A5}">
      <dsp:nvSpPr>
        <dsp:cNvPr id="0" name=""/>
        <dsp:cNvSpPr/>
      </dsp:nvSpPr>
      <dsp:spPr>
        <a:xfrm>
          <a:off x="7071267" y="3033881"/>
          <a:ext cx="1374217" cy="1411240"/>
        </a:xfrm>
        <a:prstGeom prst="roundRect">
          <a:avLst>
            <a:gd name="adj" fmla="val 10000"/>
          </a:avLst>
        </a:prstGeom>
        <a:solidFill>
          <a:schemeClr val="accent1">
            <a:lumMod val="20000"/>
            <a:lumOff val="80000"/>
          </a:schemeClr>
        </a:soli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AU" sz="1600" kern="1200" dirty="0" smtClean="0"/>
            <a:t>What are the outcomes of the program?</a:t>
          </a:r>
          <a:endParaRPr lang="en-GB" sz="1600" kern="1200" dirty="0"/>
        </a:p>
      </dsp:txBody>
      <dsp:txXfrm>
        <a:off x="7111516" y="3074130"/>
        <a:ext cx="1293719" cy="133074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FF62BFB-E363-4BA6-85DB-4B785A19F7BD}" type="datetimeFigureOut">
              <a:rPr lang="en-GB" smtClean="0"/>
              <a:t>14/08/2011</a:t>
            </a:fld>
            <a:endParaRPr lang="en-GB"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4C69980-61AD-4BAB-8E70-7ABE52D35DED}" type="slidenum">
              <a:rPr lang="en-GB" smtClean="0"/>
              <a:t>‹#›</a:t>
            </a:fld>
            <a:endParaRPr lang="en-GB"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GB"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62BFB-E363-4BA6-85DB-4B785A19F7BD}" type="datetimeFigureOut">
              <a:rPr lang="en-GB" smtClean="0"/>
              <a:t>14/08/2011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C69980-61AD-4BAB-8E70-7ABE52D35DED}"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F62BFB-E363-4BA6-85DB-4B785A19F7BD}" type="datetimeFigureOut">
              <a:rPr lang="en-GB" smtClean="0"/>
              <a:t>14/08/2011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4C69980-61AD-4BAB-8E70-7ABE52D35DED}"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F62BFB-E363-4BA6-85DB-4B785A19F7BD}" type="datetimeFigureOut">
              <a:rPr lang="en-GB" smtClean="0"/>
              <a:t>14/08/2011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C69980-61AD-4BAB-8E70-7ABE52D35DED}" type="slidenum">
              <a:rPr lang="en-GB" smtClean="0"/>
              <a:t>‹#›</a:t>
            </a:fld>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CFF62BFB-E363-4BA6-85DB-4B785A19F7BD}" type="datetimeFigureOut">
              <a:rPr lang="en-GB" smtClean="0"/>
              <a:t>14/08/2011</a:t>
            </a:fld>
            <a:endParaRPr lang="en-GB"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4C69980-61AD-4BAB-8E70-7ABE52D35DED}" type="slidenum">
              <a:rPr lang="en-GB" smtClean="0"/>
              <a:t>‹#›</a:t>
            </a:fld>
            <a:endParaRPr lang="en-GB"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GB"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F62BFB-E363-4BA6-85DB-4B785A19F7BD}" type="datetimeFigureOut">
              <a:rPr lang="en-GB" smtClean="0"/>
              <a:t>14/08/2011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C69980-61AD-4BAB-8E70-7ABE52D35DED}" type="slidenum">
              <a:rPr lang="en-GB" smtClean="0"/>
              <a:t>‹#›</a:t>
            </a:fld>
            <a:endParaRPr lang="en-GB"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F62BFB-E363-4BA6-85DB-4B785A19F7BD}" type="datetimeFigureOut">
              <a:rPr lang="en-GB" smtClean="0"/>
              <a:t>14/08/2011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4C69980-61AD-4BAB-8E70-7ABE52D35DED}" type="slidenum">
              <a:rPr lang="en-GB" smtClean="0"/>
              <a:t>‹#›</a:t>
            </a:fld>
            <a:endParaRPr lang="en-GB"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FF62BFB-E363-4BA6-85DB-4B785A19F7BD}" type="datetimeFigureOut">
              <a:rPr lang="en-GB" smtClean="0"/>
              <a:t>14/08/2011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4C69980-61AD-4BAB-8E70-7ABE52D35DED}" type="slidenum">
              <a:rPr lang="en-GB" smtClean="0"/>
              <a:t>‹#›</a:t>
            </a:fld>
            <a:endParaRPr lang="en-GB"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CFF62BFB-E363-4BA6-85DB-4B785A19F7BD}" type="datetimeFigureOut">
              <a:rPr lang="en-GB" smtClean="0"/>
              <a:t>14/08/2011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4C69980-61AD-4BAB-8E70-7ABE52D35DED}"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62BFB-E363-4BA6-85DB-4B785A19F7BD}" type="datetimeFigureOut">
              <a:rPr lang="en-GB" smtClean="0"/>
              <a:t>14/08/2011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4C69980-61AD-4BAB-8E70-7ABE52D35DED}" type="slidenum">
              <a:rPr lang="en-GB" smtClean="0"/>
              <a:t>‹#›</a:t>
            </a:fld>
            <a:endParaRPr lang="en-GB"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62BFB-E363-4BA6-85DB-4B785A19F7BD}" type="datetimeFigureOut">
              <a:rPr lang="en-GB" smtClean="0"/>
              <a:t>14/08/2011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C69980-61AD-4BAB-8E70-7ABE52D35DED}" type="slidenum">
              <a:rPr lang="en-GB" smtClean="0"/>
              <a:t>‹#›</a:t>
            </a:fld>
            <a:endParaRPr lang="en-GB"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FF62BFB-E363-4BA6-85DB-4B785A19F7BD}" type="datetimeFigureOut">
              <a:rPr lang="en-GB" smtClean="0"/>
              <a:t>14/08/2011</a:t>
            </a:fld>
            <a:endParaRPr lang="en-GB"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GB"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4C69980-61AD-4BAB-8E70-7ABE52D35DED}"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_ENREF_13"/><Relationship Id="rId7" Type="http://schemas.openxmlformats.org/officeDocument/2006/relationships/image" Target="../media/image2.png"/><Relationship Id="rId2" Type="http://schemas.openxmlformats.org/officeDocument/2006/relationships/hyperlink" Target="#_ENREF_11"/><Relationship Id="rId1" Type="http://schemas.openxmlformats.org/officeDocument/2006/relationships/slideLayout" Target="../slideLayouts/slideLayout2.xml"/><Relationship Id="rId6" Type="http://schemas.openxmlformats.org/officeDocument/2006/relationships/hyperlink" Target="#_ENREF_14"/><Relationship Id="rId5" Type="http://schemas.openxmlformats.org/officeDocument/2006/relationships/hyperlink" Target="#_ENREF_26"/><Relationship Id="rId4" Type="http://schemas.openxmlformats.org/officeDocument/2006/relationships/hyperlink" Target="#_ENREF_18"/></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_ENREF_19"/><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proquest.umi.com/pqdlink?did=731940261&amp;Fmt=7&amp;clientId=14623&amp;RQT=309&amp;VName=PQD" TargetMode="External"/><Relationship Id="rId2" Type="http://schemas.openxmlformats.org/officeDocument/2006/relationships/hyperlink" Target="http://proquest.umi.com/pqdlink?did=1745453601&amp;Fmt=7&amp;clientId=14623&amp;RQT=309&amp;VName=PQD"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proquest.umi.com/pqdlink?did=727331491&amp;Fmt=7&amp;clientId=14623&amp;RQT=309&amp;VName=PQ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mailto:phuonguq@yahoo.com" TargetMode="External"/><Relationship Id="rId2" Type="http://schemas.openxmlformats.org/officeDocument/2006/relationships/hyperlink" Target="mailto:phuongthao.ulis@gmail.com"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07809" y="1755496"/>
            <a:ext cx="1981200" cy="2376264"/>
          </a:xfrm>
        </p:spPr>
        <p:txBody>
          <a:bodyPr>
            <a:normAutofit/>
          </a:bodyPr>
          <a:lstStyle/>
          <a:p>
            <a:r>
              <a:rPr lang="en-AU" dirty="0" smtClean="0"/>
              <a:t>Thao Vu</a:t>
            </a:r>
          </a:p>
          <a:p>
            <a:r>
              <a:rPr lang="en-AU" dirty="0" smtClean="0"/>
              <a:t>Phuong Ngo</a:t>
            </a:r>
            <a:endParaRPr lang="en-GB" dirty="0"/>
          </a:p>
        </p:txBody>
      </p:sp>
      <p:sp>
        <p:nvSpPr>
          <p:cNvPr id="2" name="Title 1"/>
          <p:cNvSpPr>
            <a:spLocks noGrp="1"/>
          </p:cNvSpPr>
          <p:nvPr>
            <p:ph type="title"/>
          </p:nvPr>
        </p:nvSpPr>
        <p:spPr/>
        <p:txBody>
          <a:bodyPr/>
          <a:lstStyle/>
          <a:p>
            <a:r>
              <a:rPr lang="en-AU" sz="3200" dirty="0" smtClean="0"/>
              <a:t>An interactive evaluation of a mentoring program for beginning teachers</a:t>
            </a:r>
            <a:endParaRPr lang="en-GB" sz="3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836000" cy="18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0648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a:solidFill>
                  <a:prstClr val="white"/>
                </a:solidFill>
              </a:rPr>
              <a:t>Mentoring beginning </a:t>
            </a:r>
            <a:r>
              <a:rPr lang="en-AU" sz="2400" dirty="0" smtClean="0">
                <a:solidFill>
                  <a:prstClr val="white"/>
                </a:solidFill>
              </a:rPr>
              <a:t>teachers</a:t>
            </a:r>
            <a:br>
              <a:rPr lang="en-AU" sz="2400" dirty="0" smtClean="0">
                <a:solidFill>
                  <a:prstClr val="white"/>
                </a:solidFill>
              </a:rPr>
            </a:br>
            <a:r>
              <a:rPr lang="en-AU" sz="2400" b="1" dirty="0" smtClean="0">
                <a:solidFill>
                  <a:srgbClr val="FFC000"/>
                </a:solidFill>
              </a:rPr>
              <a:t>Benefits</a:t>
            </a:r>
            <a:endParaRPr lang="en-GB" sz="2400" b="1" dirty="0">
              <a:solidFill>
                <a:srgbClr val="FFC000"/>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67544" y="2518614"/>
            <a:ext cx="2736304" cy="213452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solidFill>
                  <a:srgbClr val="FFC000"/>
                </a:solidFill>
              </a:rPr>
              <a:t>Effective Mentoring Program</a:t>
            </a:r>
          </a:p>
          <a:p>
            <a:pPr algn="ctr"/>
            <a:r>
              <a:rPr lang="en-AU" sz="2400" dirty="0" smtClean="0">
                <a:solidFill>
                  <a:srgbClr val="FFC000"/>
                </a:solidFill>
              </a:rPr>
              <a:t> for Beginning Teachers</a:t>
            </a:r>
            <a:endParaRPr lang="en-GB" sz="2400" dirty="0">
              <a:solidFill>
                <a:srgbClr val="FFC000"/>
              </a:solidFill>
            </a:endParaRPr>
          </a:p>
        </p:txBody>
      </p:sp>
      <p:sp>
        <p:nvSpPr>
          <p:cNvPr id="8" name="Right Arrow 7"/>
          <p:cNvSpPr/>
          <p:nvPr/>
        </p:nvSpPr>
        <p:spPr>
          <a:xfrm>
            <a:off x="3347864" y="3153827"/>
            <a:ext cx="1512168" cy="86409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436095" y="2009904"/>
            <a:ext cx="2070496" cy="91504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Beginning teachers (mentees)</a:t>
            </a:r>
            <a:endParaRPr lang="en-GB" dirty="0">
              <a:solidFill>
                <a:schemeClr val="tx2"/>
              </a:solidFill>
            </a:endParaRPr>
          </a:p>
        </p:txBody>
      </p:sp>
      <p:sp>
        <p:nvSpPr>
          <p:cNvPr id="11" name="Rectangle 10"/>
          <p:cNvSpPr/>
          <p:nvPr/>
        </p:nvSpPr>
        <p:spPr>
          <a:xfrm>
            <a:off x="5436095" y="3155462"/>
            <a:ext cx="2070496" cy="91504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Veteran teachers (mentors)</a:t>
            </a:r>
            <a:endParaRPr lang="en-GB" dirty="0">
              <a:solidFill>
                <a:schemeClr val="tx2"/>
              </a:solidFill>
            </a:endParaRPr>
          </a:p>
        </p:txBody>
      </p:sp>
      <p:sp>
        <p:nvSpPr>
          <p:cNvPr id="12" name="Rectangle 11"/>
          <p:cNvSpPr/>
          <p:nvPr/>
        </p:nvSpPr>
        <p:spPr>
          <a:xfrm>
            <a:off x="5459822" y="4437112"/>
            <a:ext cx="2070496" cy="91504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Institution/ School</a:t>
            </a:r>
            <a:endParaRPr lang="en-GB" dirty="0">
              <a:solidFill>
                <a:schemeClr val="tx2"/>
              </a:solidFill>
            </a:endParaRPr>
          </a:p>
        </p:txBody>
      </p:sp>
      <p:sp>
        <p:nvSpPr>
          <p:cNvPr id="14" name="Left Bracket 13"/>
          <p:cNvSpPr/>
          <p:nvPr/>
        </p:nvSpPr>
        <p:spPr>
          <a:xfrm>
            <a:off x="5248582" y="2481383"/>
            <a:ext cx="211240" cy="2429199"/>
          </a:xfrm>
          <a:prstGeom prst="leftBracket">
            <a:avLst/>
          </a:prstGeom>
          <a:ln w="76200">
            <a:solidFill>
              <a:srgbClr val="FFC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804376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a:solidFill>
                  <a:prstClr val="white"/>
                </a:solidFill>
              </a:rPr>
              <a:t>Mentoring beginning </a:t>
            </a:r>
            <a:r>
              <a:rPr lang="en-AU" sz="2400" dirty="0" smtClean="0">
                <a:solidFill>
                  <a:prstClr val="white"/>
                </a:solidFill>
              </a:rPr>
              <a:t>teachers</a:t>
            </a:r>
            <a:br>
              <a:rPr lang="en-AU" sz="2400" dirty="0" smtClean="0">
                <a:solidFill>
                  <a:prstClr val="white"/>
                </a:solidFill>
              </a:rPr>
            </a:br>
            <a:r>
              <a:rPr lang="en-AU" sz="2400" b="1" dirty="0" smtClean="0">
                <a:solidFill>
                  <a:srgbClr val="FFC000"/>
                </a:solidFill>
              </a:rPr>
              <a:t>Benefits</a:t>
            </a:r>
            <a:endParaRPr lang="en-GB" sz="2400" b="1" dirty="0">
              <a:solidFill>
                <a:srgbClr val="FFC000"/>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67544" y="2518614"/>
            <a:ext cx="2736304" cy="213452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solidFill>
                  <a:srgbClr val="FFC000"/>
                </a:solidFill>
              </a:rPr>
              <a:t>Effective Mentoring Program</a:t>
            </a:r>
          </a:p>
          <a:p>
            <a:pPr algn="ctr"/>
            <a:r>
              <a:rPr lang="en-AU" sz="2400" dirty="0" smtClean="0">
                <a:solidFill>
                  <a:srgbClr val="FFC000"/>
                </a:solidFill>
              </a:rPr>
              <a:t> for Beginning Teachers</a:t>
            </a:r>
            <a:endParaRPr lang="en-GB" sz="2400" dirty="0">
              <a:solidFill>
                <a:srgbClr val="FFC000"/>
              </a:solidFill>
            </a:endParaRPr>
          </a:p>
        </p:txBody>
      </p:sp>
      <p:sp>
        <p:nvSpPr>
          <p:cNvPr id="8" name="Right Arrow 7"/>
          <p:cNvSpPr/>
          <p:nvPr/>
        </p:nvSpPr>
        <p:spPr>
          <a:xfrm>
            <a:off x="3347864" y="3153827"/>
            <a:ext cx="1512168" cy="86409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436095" y="2009904"/>
            <a:ext cx="2070496" cy="91504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Beginning teachers (mentees)</a:t>
            </a:r>
            <a:endParaRPr lang="en-GB" dirty="0">
              <a:solidFill>
                <a:schemeClr val="tx2"/>
              </a:solidFill>
            </a:endParaRPr>
          </a:p>
        </p:txBody>
      </p:sp>
      <p:sp>
        <p:nvSpPr>
          <p:cNvPr id="11" name="Rectangle 10"/>
          <p:cNvSpPr/>
          <p:nvPr/>
        </p:nvSpPr>
        <p:spPr>
          <a:xfrm>
            <a:off x="5436095" y="3155462"/>
            <a:ext cx="2070496" cy="915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Veteran teachers (mentors)</a:t>
            </a:r>
            <a:endParaRPr lang="en-GB" dirty="0">
              <a:solidFill>
                <a:schemeClr val="tx2"/>
              </a:solidFill>
            </a:endParaRPr>
          </a:p>
        </p:txBody>
      </p:sp>
      <p:sp>
        <p:nvSpPr>
          <p:cNvPr id="12" name="Rectangle 11"/>
          <p:cNvSpPr/>
          <p:nvPr/>
        </p:nvSpPr>
        <p:spPr>
          <a:xfrm>
            <a:off x="5459822" y="4437112"/>
            <a:ext cx="2070496" cy="915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Institution/ School</a:t>
            </a:r>
            <a:endParaRPr lang="en-GB" dirty="0">
              <a:solidFill>
                <a:schemeClr val="tx2"/>
              </a:solidFill>
            </a:endParaRPr>
          </a:p>
        </p:txBody>
      </p:sp>
      <p:sp>
        <p:nvSpPr>
          <p:cNvPr id="14" name="Left Bracket 13"/>
          <p:cNvSpPr/>
          <p:nvPr/>
        </p:nvSpPr>
        <p:spPr>
          <a:xfrm>
            <a:off x="5248582" y="2481383"/>
            <a:ext cx="211240" cy="2429199"/>
          </a:xfrm>
          <a:prstGeom prst="leftBracket">
            <a:avLst/>
          </a:prstGeom>
          <a:ln w="76200">
            <a:solidFill>
              <a:srgbClr val="FFC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sp>
        <p:nvSpPr>
          <p:cNvPr id="13" name="Rectangle 12"/>
          <p:cNvSpPr/>
          <p:nvPr/>
        </p:nvSpPr>
        <p:spPr>
          <a:xfrm>
            <a:off x="5640998" y="2777568"/>
            <a:ext cx="3419871" cy="3963800"/>
          </a:xfrm>
          <a:prstGeom prst="rect">
            <a:avLst/>
          </a:prstGeom>
          <a:ln w="7620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Wingdings" pitchFamily="2" charset="2"/>
              <a:buChar char="q"/>
            </a:pPr>
            <a:r>
              <a:rPr lang="en-AU" sz="1600" dirty="0" smtClean="0"/>
              <a:t>“</a:t>
            </a:r>
            <a:r>
              <a:rPr lang="en-AU" sz="1600" dirty="0"/>
              <a:t>career advancement and psychological support” </a:t>
            </a:r>
            <a:r>
              <a:rPr lang="en-AU" sz="1600" dirty="0" smtClean="0"/>
              <a:t>(</a:t>
            </a:r>
            <a:r>
              <a:rPr lang="en-AU" sz="1600" dirty="0" err="1"/>
              <a:t>Ehrich</a:t>
            </a:r>
            <a:r>
              <a:rPr lang="en-AU" sz="1600" dirty="0"/>
              <a:t>, </a:t>
            </a:r>
            <a:r>
              <a:rPr lang="en-AU" sz="1600" dirty="0" err="1"/>
              <a:t>Hansford</a:t>
            </a:r>
            <a:r>
              <a:rPr lang="en-AU" sz="1600" dirty="0"/>
              <a:t>, &amp; </a:t>
            </a:r>
            <a:r>
              <a:rPr lang="en-AU" sz="1600" dirty="0" err="1"/>
              <a:t>Tennent</a:t>
            </a:r>
            <a:r>
              <a:rPr lang="en-AU" sz="1600" dirty="0"/>
              <a:t>, 2004, p. 520</a:t>
            </a:r>
            <a:r>
              <a:rPr lang="en-AU" sz="1600" dirty="0" smtClean="0"/>
              <a:t>)</a:t>
            </a:r>
          </a:p>
          <a:p>
            <a:pPr marL="285750" indent="-285750">
              <a:buFont typeface="Wingdings" pitchFamily="2" charset="2"/>
              <a:buChar char="q"/>
            </a:pPr>
            <a:r>
              <a:rPr lang="en-AU" sz="1600" dirty="0" smtClean="0"/>
              <a:t> self-reflection and problem-solving competencies, behaviour and classroom management skills (Hobson, et al., 2009).</a:t>
            </a:r>
          </a:p>
          <a:p>
            <a:pPr marL="285750" indent="-285750">
              <a:buFont typeface="Wingdings" pitchFamily="2" charset="2"/>
              <a:buChar char="q"/>
            </a:pPr>
            <a:r>
              <a:rPr lang="en-AU" sz="1600" dirty="0" smtClean="0"/>
              <a:t>positive </a:t>
            </a:r>
            <a:r>
              <a:rPr lang="en-AU" sz="1600" dirty="0"/>
              <a:t>attitudes </a:t>
            </a:r>
            <a:r>
              <a:rPr lang="en-AU" sz="1600" dirty="0" smtClean="0"/>
              <a:t>to </a:t>
            </a:r>
            <a:r>
              <a:rPr lang="en-AU" sz="1600" dirty="0"/>
              <a:t>themselves, the job and the working </a:t>
            </a:r>
            <a:r>
              <a:rPr lang="en-AU" sz="1600" dirty="0" smtClean="0"/>
              <a:t>environment</a:t>
            </a:r>
            <a:endParaRPr lang="en-AU" sz="1600" dirty="0"/>
          </a:p>
          <a:p>
            <a:pPr marL="285750" indent="-285750">
              <a:buFont typeface="Wingdings" pitchFamily="2" charset="2"/>
              <a:buChar char="q"/>
            </a:pPr>
            <a:r>
              <a:rPr lang="en-AU" sz="1600" dirty="0" smtClean="0"/>
              <a:t>more </a:t>
            </a:r>
            <a:r>
              <a:rPr lang="en-AU" sz="1600" dirty="0"/>
              <a:t>confidence, self-esteem (Stöcklin, 2010</a:t>
            </a:r>
            <a:r>
              <a:rPr lang="en-AU" sz="1600" dirty="0" smtClean="0"/>
              <a:t>)</a:t>
            </a:r>
          </a:p>
          <a:p>
            <a:pPr marL="285750" indent="-285750">
              <a:buFont typeface="Wingdings" pitchFamily="2" charset="2"/>
              <a:buChar char="q"/>
            </a:pPr>
            <a:r>
              <a:rPr lang="en-AU" sz="1600" dirty="0" smtClean="0"/>
              <a:t>job </a:t>
            </a:r>
            <a:r>
              <a:rPr lang="en-AU" sz="1600" dirty="0"/>
              <a:t>morale, satisfaction and commitment (Hobson, et al., 2009). </a:t>
            </a:r>
            <a:endParaRPr lang="en-AU" sz="1600" dirty="0" smtClean="0"/>
          </a:p>
        </p:txBody>
      </p:sp>
    </p:spTree>
    <p:extLst>
      <p:ext uri="{BB962C8B-B14F-4D97-AF65-F5344CB8AC3E}">
        <p14:creationId xmlns:p14="http://schemas.microsoft.com/office/powerpoint/2010/main" val="3690416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a:solidFill>
                  <a:prstClr val="white"/>
                </a:solidFill>
              </a:rPr>
              <a:t>Mentoring beginning </a:t>
            </a:r>
            <a:r>
              <a:rPr lang="en-AU" sz="2400" dirty="0" smtClean="0">
                <a:solidFill>
                  <a:prstClr val="white"/>
                </a:solidFill>
              </a:rPr>
              <a:t>teachers</a:t>
            </a:r>
            <a:br>
              <a:rPr lang="en-AU" sz="2400" dirty="0" smtClean="0">
                <a:solidFill>
                  <a:prstClr val="white"/>
                </a:solidFill>
              </a:rPr>
            </a:br>
            <a:r>
              <a:rPr lang="en-AU" sz="2400" b="1" dirty="0" smtClean="0">
                <a:solidFill>
                  <a:srgbClr val="FFC000"/>
                </a:solidFill>
              </a:rPr>
              <a:t>Benefits</a:t>
            </a:r>
            <a:endParaRPr lang="en-GB" sz="2400" b="1" dirty="0">
              <a:solidFill>
                <a:srgbClr val="FFC000"/>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67544" y="2518614"/>
            <a:ext cx="2736304" cy="213452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solidFill>
                  <a:srgbClr val="FFC000"/>
                </a:solidFill>
              </a:rPr>
              <a:t>Effective Mentoring Program</a:t>
            </a:r>
          </a:p>
          <a:p>
            <a:pPr algn="ctr"/>
            <a:r>
              <a:rPr lang="en-AU" sz="2400" dirty="0" smtClean="0">
                <a:solidFill>
                  <a:srgbClr val="FFC000"/>
                </a:solidFill>
              </a:rPr>
              <a:t> for Beginning Teachers</a:t>
            </a:r>
            <a:endParaRPr lang="en-GB" sz="2400" dirty="0">
              <a:solidFill>
                <a:srgbClr val="FFC000"/>
              </a:solidFill>
            </a:endParaRPr>
          </a:p>
        </p:txBody>
      </p:sp>
      <p:sp>
        <p:nvSpPr>
          <p:cNvPr id="8" name="Right Arrow 7"/>
          <p:cNvSpPr/>
          <p:nvPr/>
        </p:nvSpPr>
        <p:spPr>
          <a:xfrm>
            <a:off x="3347864" y="3153827"/>
            <a:ext cx="1512168" cy="86409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436095" y="2009904"/>
            <a:ext cx="2070496" cy="915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Beginning teachers (mentees)</a:t>
            </a:r>
            <a:endParaRPr lang="en-GB" dirty="0">
              <a:solidFill>
                <a:schemeClr val="tx2"/>
              </a:solidFill>
            </a:endParaRPr>
          </a:p>
        </p:txBody>
      </p:sp>
      <p:sp>
        <p:nvSpPr>
          <p:cNvPr id="11" name="Rectangle 10"/>
          <p:cNvSpPr/>
          <p:nvPr/>
        </p:nvSpPr>
        <p:spPr>
          <a:xfrm>
            <a:off x="5436095" y="3155462"/>
            <a:ext cx="2070496" cy="91504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Veteran teachers (mentors)</a:t>
            </a:r>
            <a:endParaRPr lang="en-GB" dirty="0">
              <a:solidFill>
                <a:schemeClr val="tx2"/>
              </a:solidFill>
            </a:endParaRPr>
          </a:p>
        </p:txBody>
      </p:sp>
      <p:sp>
        <p:nvSpPr>
          <p:cNvPr id="12" name="Rectangle 11"/>
          <p:cNvSpPr/>
          <p:nvPr/>
        </p:nvSpPr>
        <p:spPr>
          <a:xfrm>
            <a:off x="5459822" y="4437112"/>
            <a:ext cx="2070496" cy="915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Institution/ School</a:t>
            </a:r>
            <a:endParaRPr lang="en-GB" dirty="0">
              <a:solidFill>
                <a:schemeClr val="tx2"/>
              </a:solidFill>
            </a:endParaRPr>
          </a:p>
        </p:txBody>
      </p:sp>
      <p:sp>
        <p:nvSpPr>
          <p:cNvPr id="14" name="Left Bracket 13"/>
          <p:cNvSpPr/>
          <p:nvPr/>
        </p:nvSpPr>
        <p:spPr>
          <a:xfrm>
            <a:off x="5248582" y="2481383"/>
            <a:ext cx="211240" cy="2429199"/>
          </a:xfrm>
          <a:prstGeom prst="leftBracket">
            <a:avLst/>
          </a:prstGeom>
          <a:ln w="76200">
            <a:solidFill>
              <a:srgbClr val="FFC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sp>
        <p:nvSpPr>
          <p:cNvPr id="13" name="Rectangle 12"/>
          <p:cNvSpPr/>
          <p:nvPr/>
        </p:nvSpPr>
        <p:spPr>
          <a:xfrm>
            <a:off x="5667977" y="3754268"/>
            <a:ext cx="3419871" cy="3103732"/>
          </a:xfrm>
          <a:prstGeom prst="rect">
            <a:avLst/>
          </a:prstGeom>
          <a:ln w="7620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Wingdings" pitchFamily="2" charset="2"/>
              <a:buChar char="q"/>
            </a:pPr>
            <a:r>
              <a:rPr lang="en-AU" sz="1600" dirty="0" smtClean="0"/>
              <a:t>professional </a:t>
            </a:r>
            <a:r>
              <a:rPr lang="en-AU" sz="1600" dirty="0"/>
              <a:t>development </a:t>
            </a:r>
            <a:r>
              <a:rPr lang="en-AU" sz="1600" dirty="0" smtClean="0"/>
              <a:t>(</a:t>
            </a:r>
            <a:r>
              <a:rPr lang="en-AU" sz="1600" dirty="0"/>
              <a:t>Lopez-Real and Kwan (</a:t>
            </a:r>
            <a:r>
              <a:rPr lang="en-AU" sz="1600" dirty="0" smtClean="0"/>
              <a:t>2005)</a:t>
            </a:r>
          </a:p>
          <a:p>
            <a:pPr marL="285750" indent="-285750">
              <a:buFont typeface="Wingdings" pitchFamily="2" charset="2"/>
              <a:buChar char="q"/>
            </a:pPr>
            <a:r>
              <a:rPr lang="en-AU" sz="1600" dirty="0" smtClean="0"/>
              <a:t>professional </a:t>
            </a:r>
            <a:r>
              <a:rPr lang="en-AU" sz="1600" dirty="0"/>
              <a:t>identity and status, </a:t>
            </a:r>
            <a:r>
              <a:rPr lang="en-AU" sz="1600" dirty="0" smtClean="0"/>
              <a:t>“</a:t>
            </a:r>
            <a:r>
              <a:rPr lang="en-AU" sz="1600" dirty="0"/>
              <a:t>self worth,” pride, and job satisfaction (Hobson, et al., 2009, p. 210). </a:t>
            </a:r>
          </a:p>
          <a:p>
            <a:pPr marL="285750" indent="-285750">
              <a:buFont typeface="Wingdings" pitchFamily="2" charset="2"/>
              <a:buChar char="q"/>
            </a:pPr>
            <a:r>
              <a:rPr lang="en-AU" sz="1600" dirty="0" smtClean="0">
                <a:solidFill>
                  <a:srgbClr val="FE5C02"/>
                </a:solidFill>
              </a:rPr>
              <a:t>“</a:t>
            </a:r>
            <a:r>
              <a:rPr lang="en-AU" sz="1600" dirty="0">
                <a:solidFill>
                  <a:srgbClr val="FE5C02"/>
                </a:solidFill>
              </a:rPr>
              <a:t>renew” </a:t>
            </a:r>
            <a:r>
              <a:rPr lang="en-AU" sz="1600" dirty="0"/>
              <a:t>their job (Brown, </a:t>
            </a:r>
            <a:r>
              <a:rPr lang="en-AU" sz="1600" dirty="0" smtClean="0"/>
              <a:t>2003, p.18)</a:t>
            </a:r>
          </a:p>
          <a:p>
            <a:pPr marL="285750" indent="-285750">
              <a:buFont typeface="Wingdings" pitchFamily="2" charset="2"/>
              <a:buChar char="q"/>
            </a:pPr>
            <a:r>
              <a:rPr lang="en-AU" sz="1600" dirty="0" smtClean="0">
                <a:solidFill>
                  <a:srgbClr val="FF0000"/>
                </a:solidFill>
              </a:rPr>
              <a:t>“</a:t>
            </a:r>
            <a:r>
              <a:rPr lang="en-AU" sz="1600" dirty="0">
                <a:solidFill>
                  <a:srgbClr val="FE5C02"/>
                </a:solidFill>
              </a:rPr>
              <a:t>revitalise</a:t>
            </a:r>
            <a:r>
              <a:rPr lang="en-AU" sz="1600" dirty="0"/>
              <a:t>” their energy (Hobson, et al., 2009, p. 210), </a:t>
            </a:r>
            <a:endParaRPr lang="en-AU" sz="1600" dirty="0" smtClean="0"/>
          </a:p>
          <a:p>
            <a:pPr marL="285750" indent="-285750">
              <a:buFont typeface="Wingdings" pitchFamily="2" charset="2"/>
              <a:buChar char="q"/>
            </a:pPr>
            <a:r>
              <a:rPr lang="en-AU" sz="1600" dirty="0" smtClean="0">
                <a:solidFill>
                  <a:srgbClr val="FE5C02"/>
                </a:solidFill>
              </a:rPr>
              <a:t>“</a:t>
            </a:r>
            <a:r>
              <a:rPr lang="en-AU" sz="1600" dirty="0">
                <a:solidFill>
                  <a:srgbClr val="FE5C02"/>
                </a:solidFill>
              </a:rPr>
              <a:t>rejuvenate</a:t>
            </a:r>
            <a:r>
              <a:rPr lang="en-AU" sz="1600" dirty="0"/>
              <a:t>” their career (</a:t>
            </a:r>
            <a:r>
              <a:rPr lang="en-AU" sz="1600" dirty="0" err="1"/>
              <a:t>Ehrich</a:t>
            </a:r>
            <a:r>
              <a:rPr lang="en-AU" sz="1600" dirty="0"/>
              <a:t>, et al., 2004, p. 520).</a:t>
            </a:r>
            <a:endParaRPr lang="en-AU" sz="1600" dirty="0" smtClean="0"/>
          </a:p>
        </p:txBody>
      </p:sp>
    </p:spTree>
    <p:extLst>
      <p:ext uri="{BB962C8B-B14F-4D97-AF65-F5344CB8AC3E}">
        <p14:creationId xmlns:p14="http://schemas.microsoft.com/office/powerpoint/2010/main" val="1544680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a:solidFill>
                  <a:prstClr val="white"/>
                </a:solidFill>
              </a:rPr>
              <a:t>Mentoring beginning </a:t>
            </a:r>
            <a:r>
              <a:rPr lang="en-AU" sz="2400" dirty="0" smtClean="0">
                <a:solidFill>
                  <a:prstClr val="white"/>
                </a:solidFill>
              </a:rPr>
              <a:t>teachers</a:t>
            </a:r>
            <a:br>
              <a:rPr lang="en-AU" sz="2400" dirty="0" smtClean="0">
                <a:solidFill>
                  <a:prstClr val="white"/>
                </a:solidFill>
              </a:rPr>
            </a:br>
            <a:r>
              <a:rPr lang="en-AU" sz="2400" b="1" dirty="0" smtClean="0">
                <a:solidFill>
                  <a:srgbClr val="FFC000"/>
                </a:solidFill>
              </a:rPr>
              <a:t>Benefits</a:t>
            </a:r>
            <a:endParaRPr lang="en-GB" sz="2400" b="1" dirty="0">
              <a:solidFill>
                <a:srgbClr val="FFC000"/>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67544" y="2518614"/>
            <a:ext cx="2736304" cy="213452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solidFill>
                  <a:srgbClr val="FFC000"/>
                </a:solidFill>
              </a:rPr>
              <a:t>Effective Mentoring Program</a:t>
            </a:r>
          </a:p>
          <a:p>
            <a:pPr algn="ctr"/>
            <a:r>
              <a:rPr lang="en-AU" sz="2400" dirty="0" smtClean="0">
                <a:solidFill>
                  <a:srgbClr val="FFC000"/>
                </a:solidFill>
              </a:rPr>
              <a:t> for Beginning Teachers</a:t>
            </a:r>
            <a:endParaRPr lang="en-GB" sz="2400" dirty="0">
              <a:solidFill>
                <a:srgbClr val="FFC000"/>
              </a:solidFill>
            </a:endParaRPr>
          </a:p>
        </p:txBody>
      </p:sp>
      <p:sp>
        <p:nvSpPr>
          <p:cNvPr id="8" name="Right Arrow 7"/>
          <p:cNvSpPr/>
          <p:nvPr/>
        </p:nvSpPr>
        <p:spPr>
          <a:xfrm>
            <a:off x="3347864" y="3153827"/>
            <a:ext cx="1512168" cy="86409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436095" y="2009904"/>
            <a:ext cx="2070496" cy="915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Beginning teachers (mentees)</a:t>
            </a:r>
            <a:endParaRPr lang="en-GB" dirty="0">
              <a:solidFill>
                <a:schemeClr val="tx2"/>
              </a:solidFill>
            </a:endParaRPr>
          </a:p>
        </p:txBody>
      </p:sp>
      <p:sp>
        <p:nvSpPr>
          <p:cNvPr id="11" name="Rectangle 10"/>
          <p:cNvSpPr/>
          <p:nvPr/>
        </p:nvSpPr>
        <p:spPr>
          <a:xfrm>
            <a:off x="5436095" y="3155462"/>
            <a:ext cx="2070496" cy="915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Veteran teachers (mentors)</a:t>
            </a:r>
            <a:endParaRPr lang="en-GB" dirty="0">
              <a:solidFill>
                <a:schemeClr val="tx2"/>
              </a:solidFill>
            </a:endParaRPr>
          </a:p>
        </p:txBody>
      </p:sp>
      <p:sp>
        <p:nvSpPr>
          <p:cNvPr id="12" name="Rectangle 11"/>
          <p:cNvSpPr/>
          <p:nvPr/>
        </p:nvSpPr>
        <p:spPr>
          <a:xfrm>
            <a:off x="5459822" y="4437112"/>
            <a:ext cx="2070496" cy="91504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Institution/ School</a:t>
            </a:r>
            <a:endParaRPr lang="en-GB" dirty="0">
              <a:solidFill>
                <a:schemeClr val="tx2"/>
              </a:solidFill>
            </a:endParaRPr>
          </a:p>
        </p:txBody>
      </p:sp>
      <p:sp>
        <p:nvSpPr>
          <p:cNvPr id="14" name="Left Bracket 13"/>
          <p:cNvSpPr/>
          <p:nvPr/>
        </p:nvSpPr>
        <p:spPr>
          <a:xfrm>
            <a:off x="5248582" y="2481383"/>
            <a:ext cx="211240" cy="2429199"/>
          </a:xfrm>
          <a:prstGeom prst="leftBracket">
            <a:avLst/>
          </a:prstGeom>
          <a:ln w="76200">
            <a:solidFill>
              <a:srgbClr val="FFC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sp>
        <p:nvSpPr>
          <p:cNvPr id="13" name="Rectangle 12"/>
          <p:cNvSpPr/>
          <p:nvPr/>
        </p:nvSpPr>
        <p:spPr>
          <a:xfrm>
            <a:off x="5820383" y="2636912"/>
            <a:ext cx="3323618" cy="2066884"/>
          </a:xfrm>
          <a:prstGeom prst="rect">
            <a:avLst/>
          </a:prstGeom>
          <a:ln w="7620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Wingdings" pitchFamily="2" charset="2"/>
              <a:buChar char="q"/>
            </a:pPr>
            <a:r>
              <a:rPr lang="en-AU" sz="1600" dirty="0" smtClean="0"/>
              <a:t>more </a:t>
            </a:r>
            <a:r>
              <a:rPr lang="en-AU" sz="1600" dirty="0"/>
              <a:t>sense of belonging to the institution (Stöcklin, 2010, p. 445</a:t>
            </a:r>
            <a:r>
              <a:rPr lang="en-AU" sz="1600" dirty="0" smtClean="0"/>
              <a:t>)</a:t>
            </a:r>
          </a:p>
          <a:p>
            <a:pPr marL="285750" indent="-285750">
              <a:buFont typeface="Wingdings" pitchFamily="2" charset="2"/>
              <a:buChar char="q"/>
            </a:pPr>
            <a:r>
              <a:rPr lang="en-AU" sz="1600" dirty="0"/>
              <a:t>opportunities for the administrators to identify novice teachers with talent and great potential</a:t>
            </a:r>
          </a:p>
          <a:p>
            <a:pPr marL="285750" indent="-285750">
              <a:buFont typeface="Wingdings" pitchFamily="2" charset="2"/>
              <a:buChar char="q"/>
            </a:pPr>
            <a:r>
              <a:rPr lang="en-AU" sz="1600" dirty="0" smtClean="0"/>
              <a:t>Learning community</a:t>
            </a:r>
          </a:p>
        </p:txBody>
      </p:sp>
    </p:spTree>
    <p:extLst>
      <p:ext uri="{BB962C8B-B14F-4D97-AF65-F5344CB8AC3E}">
        <p14:creationId xmlns:p14="http://schemas.microsoft.com/office/powerpoint/2010/main" val="314347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a:solidFill>
                  <a:prstClr val="white"/>
                </a:solidFill>
              </a:rPr>
              <a:t>Mentoring beginning </a:t>
            </a:r>
            <a:r>
              <a:rPr lang="en-AU" sz="2400" dirty="0" smtClean="0">
                <a:solidFill>
                  <a:prstClr val="white"/>
                </a:solidFill>
              </a:rPr>
              <a:t>teachers</a:t>
            </a:r>
            <a:br>
              <a:rPr lang="en-AU" sz="2400" dirty="0" smtClean="0">
                <a:solidFill>
                  <a:prstClr val="white"/>
                </a:solidFill>
              </a:rPr>
            </a:br>
            <a:r>
              <a:rPr lang="en-AU" sz="2400" b="1" dirty="0" smtClean="0">
                <a:solidFill>
                  <a:srgbClr val="FFC000"/>
                </a:solidFill>
              </a:rPr>
              <a:t>Benefits</a:t>
            </a:r>
            <a:endParaRPr lang="en-GB" sz="2400" b="1" dirty="0">
              <a:solidFill>
                <a:srgbClr val="FFC000"/>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67544" y="2518614"/>
            <a:ext cx="2736304" cy="213452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solidFill>
                  <a:srgbClr val="FFC000"/>
                </a:solidFill>
              </a:rPr>
              <a:t>Effective Mentoring Program</a:t>
            </a:r>
          </a:p>
          <a:p>
            <a:pPr algn="ctr"/>
            <a:r>
              <a:rPr lang="en-AU" sz="2400" dirty="0" smtClean="0">
                <a:solidFill>
                  <a:srgbClr val="FFC000"/>
                </a:solidFill>
              </a:rPr>
              <a:t> for Beginning Teachers</a:t>
            </a:r>
            <a:endParaRPr lang="en-GB" sz="2400" dirty="0">
              <a:solidFill>
                <a:srgbClr val="FFC000"/>
              </a:solidFill>
            </a:endParaRPr>
          </a:p>
        </p:txBody>
      </p:sp>
      <p:sp>
        <p:nvSpPr>
          <p:cNvPr id="8" name="Right Arrow 7"/>
          <p:cNvSpPr/>
          <p:nvPr/>
        </p:nvSpPr>
        <p:spPr>
          <a:xfrm>
            <a:off x="3347864" y="3153827"/>
            <a:ext cx="1512168" cy="86409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436095" y="2009904"/>
            <a:ext cx="2070496" cy="91504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Beginning teachers (mentees)</a:t>
            </a:r>
            <a:endParaRPr lang="en-GB" dirty="0">
              <a:solidFill>
                <a:schemeClr val="tx2"/>
              </a:solidFill>
            </a:endParaRPr>
          </a:p>
        </p:txBody>
      </p:sp>
      <p:sp>
        <p:nvSpPr>
          <p:cNvPr id="11" name="Rectangle 10"/>
          <p:cNvSpPr/>
          <p:nvPr/>
        </p:nvSpPr>
        <p:spPr>
          <a:xfrm>
            <a:off x="5436095" y="3155462"/>
            <a:ext cx="2070496" cy="91504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Veteran teachers (mentors)</a:t>
            </a:r>
            <a:endParaRPr lang="en-GB" dirty="0">
              <a:solidFill>
                <a:schemeClr val="tx2"/>
              </a:solidFill>
            </a:endParaRPr>
          </a:p>
        </p:txBody>
      </p:sp>
      <p:sp>
        <p:nvSpPr>
          <p:cNvPr id="12" name="Rectangle 11"/>
          <p:cNvSpPr/>
          <p:nvPr/>
        </p:nvSpPr>
        <p:spPr>
          <a:xfrm>
            <a:off x="5459822" y="4437112"/>
            <a:ext cx="2070496" cy="91504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2"/>
                </a:solidFill>
              </a:rPr>
              <a:t>Institution/ School</a:t>
            </a:r>
            <a:endParaRPr lang="en-GB" dirty="0">
              <a:solidFill>
                <a:schemeClr val="tx2"/>
              </a:solidFill>
            </a:endParaRPr>
          </a:p>
        </p:txBody>
      </p:sp>
      <p:sp>
        <p:nvSpPr>
          <p:cNvPr id="14" name="Left Bracket 13"/>
          <p:cNvSpPr/>
          <p:nvPr/>
        </p:nvSpPr>
        <p:spPr>
          <a:xfrm>
            <a:off x="5248582" y="2481383"/>
            <a:ext cx="211240" cy="2429199"/>
          </a:xfrm>
          <a:prstGeom prst="leftBracket">
            <a:avLst/>
          </a:prstGeom>
          <a:ln w="76200">
            <a:solidFill>
              <a:srgbClr val="FFC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565327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A</a:t>
            </a:r>
            <a:r>
              <a:rPr lang="vi-VN" dirty="0" smtClean="0"/>
              <a:t> </a:t>
            </a:r>
            <a:r>
              <a:rPr lang="vi-VN" dirty="0"/>
              <a:t>rather modest portion in </a:t>
            </a:r>
            <a:r>
              <a:rPr lang="en-AU" dirty="0" smtClean="0"/>
              <a:t>the literature </a:t>
            </a:r>
          </a:p>
          <a:p>
            <a:endParaRPr lang="en-AU" dirty="0" smtClean="0"/>
          </a:p>
          <a:p>
            <a:r>
              <a:rPr lang="en-AU" dirty="0" smtClean="0"/>
              <a:t>Main focus </a:t>
            </a:r>
            <a:r>
              <a:rPr lang="vi-VN" dirty="0" smtClean="0"/>
              <a:t>on </a:t>
            </a:r>
            <a:r>
              <a:rPr lang="vi-VN" dirty="0"/>
              <a:t>collecting the feedback of people participating in the program via survey questionnaires and interviews (</a:t>
            </a:r>
            <a:r>
              <a:rPr lang="vi-VN" dirty="0">
                <a:hlinkClick r:id="rId2" action="ppaction://hlinkfile" tooltip="Gregson, 1993 #734"/>
              </a:rPr>
              <a:t>Gregson &amp; Piper, 1993</a:t>
            </a:r>
            <a:r>
              <a:rPr lang="vi-VN" dirty="0"/>
              <a:t>; </a:t>
            </a:r>
            <a:r>
              <a:rPr lang="vi-VN" dirty="0">
                <a:hlinkClick r:id="rId3" action="ppaction://hlinkfile" tooltip="Hope, 2001 #719"/>
              </a:rPr>
              <a:t>Hope, 2001</a:t>
            </a:r>
            <a:r>
              <a:rPr lang="vi-VN" dirty="0"/>
              <a:t>; </a:t>
            </a:r>
            <a:r>
              <a:rPr lang="vi-VN" dirty="0">
                <a:hlinkClick r:id="rId4" action="ppaction://hlinkfile" tooltip="Mitchell, 1998 #733"/>
              </a:rPr>
              <a:t>Mitchell &amp; Scott, 1998</a:t>
            </a:r>
            <a:r>
              <a:rPr lang="vi-VN" dirty="0"/>
              <a:t>; </a:t>
            </a:r>
            <a:r>
              <a:rPr lang="vi-VN" dirty="0">
                <a:hlinkClick r:id="rId5" action="ppaction://hlinkfile" tooltip="Stroot, 1999 #735"/>
              </a:rPr>
              <a:t>Stroot et al., 1999</a:t>
            </a:r>
            <a:r>
              <a:rPr lang="vi-VN" dirty="0"/>
              <a:t>). </a:t>
            </a:r>
            <a:endParaRPr lang="en-AU" dirty="0" smtClean="0"/>
          </a:p>
          <a:p>
            <a:endParaRPr lang="en-AU" dirty="0" smtClean="0"/>
          </a:p>
          <a:p>
            <a:r>
              <a:rPr lang="en-AU" dirty="0" smtClean="0"/>
              <a:t>A</a:t>
            </a:r>
            <a:r>
              <a:rPr lang="vi-VN" dirty="0" smtClean="0"/>
              <a:t> </a:t>
            </a:r>
            <a:r>
              <a:rPr lang="vi-VN" dirty="0"/>
              <a:t>handful of other studies measuring the impacts of mentoring programs </a:t>
            </a:r>
            <a:r>
              <a:rPr lang="vi-VN" dirty="0" smtClean="0"/>
              <a:t>(</a:t>
            </a:r>
            <a:r>
              <a:rPr lang="vi-VN" dirty="0"/>
              <a:t>See review by Ingersoll &amp; Strong(</a:t>
            </a:r>
            <a:r>
              <a:rPr lang="vi-VN" dirty="0">
                <a:hlinkClick r:id="rId6" action="ppaction://hlinkfile" tooltip="Ingersoll, 2011 #732"/>
              </a:rPr>
              <a:t>2011</a:t>
            </a:r>
            <a:r>
              <a:rPr lang="vi-VN" dirty="0"/>
              <a:t>)).</a:t>
            </a:r>
            <a:endParaRPr lang="en-GB" dirty="0"/>
          </a:p>
          <a:p>
            <a:endParaRPr lang="en-GB" dirty="0"/>
          </a:p>
        </p:txBody>
      </p:sp>
      <p:sp>
        <p:nvSpPr>
          <p:cNvPr id="3" name="Title 2"/>
          <p:cNvSpPr>
            <a:spLocks noGrp="1"/>
          </p:cNvSpPr>
          <p:nvPr>
            <p:ph type="title"/>
          </p:nvPr>
        </p:nvSpPr>
        <p:spPr>
          <a:xfrm>
            <a:off x="1511512" y="355847"/>
            <a:ext cx="7250748" cy="1054394"/>
          </a:xfrm>
        </p:spPr>
        <p:txBody>
          <a:bodyPr/>
          <a:lstStyle/>
          <a:p>
            <a:r>
              <a:rPr lang="en-AU" dirty="0"/>
              <a:t>evaluating mentoring </a:t>
            </a:r>
            <a:r>
              <a:rPr lang="en-AU" dirty="0" smtClean="0"/>
              <a:t>programs</a:t>
            </a:r>
            <a:endParaRPr lang="en-GB" dirty="0"/>
          </a:p>
        </p:txBody>
      </p:sp>
      <p:pic>
        <p:nvPicPr>
          <p:cNvPr id="4"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9272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4"/>
            <a:ext cx="8407893" cy="4407408"/>
          </a:xfrm>
        </p:spPr>
        <p:txBody>
          <a:bodyPr>
            <a:normAutofit/>
          </a:bodyPr>
          <a:lstStyle/>
          <a:p>
            <a:pPr marL="502920" indent="-457200">
              <a:buAutoNum type="arabicPeriod"/>
            </a:pPr>
            <a:endParaRPr lang="en-AU" dirty="0" smtClean="0"/>
          </a:p>
          <a:p>
            <a:pPr marL="502920" indent="-457200">
              <a:buAutoNum type="arabicPeriod"/>
            </a:pPr>
            <a:endParaRPr lang="en-AU" dirty="0" smtClean="0"/>
          </a:p>
          <a:p>
            <a:endParaRPr lang="en-AU" dirty="0"/>
          </a:p>
          <a:p>
            <a:endParaRPr lang="en-AU" dirty="0" smtClean="0"/>
          </a:p>
        </p:txBody>
      </p:sp>
      <p:sp>
        <p:nvSpPr>
          <p:cNvPr id="2" name="Title 1"/>
          <p:cNvSpPr>
            <a:spLocks noGrp="1"/>
          </p:cNvSpPr>
          <p:nvPr>
            <p:ph type="title"/>
          </p:nvPr>
        </p:nvSpPr>
        <p:spPr/>
        <p:txBody>
          <a:bodyPr/>
          <a:lstStyle/>
          <a:p>
            <a:r>
              <a:rPr lang="en-AU" sz="2400" dirty="0" smtClean="0">
                <a:solidFill>
                  <a:prstClr val="white"/>
                </a:solidFill>
              </a:rPr>
              <a:t>EVALUATION APPROACHES</a:t>
            </a:r>
            <a:br>
              <a:rPr lang="en-AU" sz="2400" dirty="0" smtClean="0">
                <a:solidFill>
                  <a:prstClr val="white"/>
                </a:solidFill>
              </a:rPr>
            </a:br>
            <a:r>
              <a:rPr lang="en-AU" sz="2400" dirty="0">
                <a:solidFill>
                  <a:prstClr val="white"/>
                </a:solidFill>
              </a:rPr>
              <a:t>(Owen, </a:t>
            </a:r>
            <a:r>
              <a:rPr lang="en-AU" sz="2400" dirty="0" smtClean="0">
                <a:solidFill>
                  <a:prstClr val="white"/>
                </a:solidFill>
              </a:rPr>
              <a:t>2006)</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Diagram 5"/>
          <p:cNvGraphicFramePr/>
          <p:nvPr>
            <p:extLst>
              <p:ext uri="{D42A27DB-BD31-4B8C-83A1-F6EECF244321}">
                <p14:modId xmlns:p14="http://schemas.microsoft.com/office/powerpoint/2010/main" val="2417628809"/>
              </p:ext>
            </p:extLst>
          </p:nvPr>
        </p:nvGraphicFramePr>
        <p:xfrm>
          <a:off x="323528" y="1772816"/>
          <a:ext cx="8619899"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5058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4"/>
            <a:ext cx="8407893" cy="4407408"/>
          </a:xfrm>
        </p:spPr>
        <p:txBody>
          <a:bodyPr>
            <a:normAutofit/>
          </a:bodyPr>
          <a:lstStyle/>
          <a:p>
            <a:pPr marL="502920" indent="-457200">
              <a:buAutoNum type="arabicPeriod"/>
            </a:pPr>
            <a:endParaRPr lang="en-AU" dirty="0" smtClean="0"/>
          </a:p>
          <a:p>
            <a:pPr marL="502920" indent="-457200">
              <a:buAutoNum type="arabicPeriod"/>
            </a:pPr>
            <a:endParaRPr lang="en-AU" dirty="0" smtClean="0"/>
          </a:p>
          <a:p>
            <a:endParaRPr lang="en-AU" dirty="0"/>
          </a:p>
          <a:p>
            <a:endParaRPr lang="en-AU" dirty="0" smtClean="0"/>
          </a:p>
        </p:txBody>
      </p:sp>
      <p:sp>
        <p:nvSpPr>
          <p:cNvPr id="2" name="Title 1"/>
          <p:cNvSpPr>
            <a:spLocks noGrp="1"/>
          </p:cNvSpPr>
          <p:nvPr>
            <p:ph type="title"/>
          </p:nvPr>
        </p:nvSpPr>
        <p:spPr/>
        <p:txBody>
          <a:bodyPr/>
          <a:lstStyle/>
          <a:p>
            <a:r>
              <a:rPr lang="en-AU" sz="2400" dirty="0" smtClean="0">
                <a:solidFill>
                  <a:prstClr val="white"/>
                </a:solidFill>
              </a:rPr>
              <a:t>EVALUATION APPROACHES</a:t>
            </a:r>
            <a:br>
              <a:rPr lang="en-AU" sz="2400" dirty="0" smtClean="0">
                <a:solidFill>
                  <a:prstClr val="white"/>
                </a:solidFill>
              </a:rPr>
            </a:br>
            <a:r>
              <a:rPr lang="en-AU" sz="2400" dirty="0">
                <a:solidFill>
                  <a:prstClr val="white"/>
                </a:solidFill>
              </a:rPr>
              <a:t>(Owen, </a:t>
            </a:r>
            <a:r>
              <a:rPr lang="en-AU" sz="2400" dirty="0" smtClean="0">
                <a:solidFill>
                  <a:prstClr val="white"/>
                </a:solidFill>
              </a:rPr>
              <a:t>2006)</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Diagram 5"/>
          <p:cNvGraphicFramePr/>
          <p:nvPr>
            <p:extLst>
              <p:ext uri="{D42A27DB-BD31-4B8C-83A1-F6EECF244321}">
                <p14:modId xmlns:p14="http://schemas.microsoft.com/office/powerpoint/2010/main" val="3368471762"/>
              </p:ext>
            </p:extLst>
          </p:nvPr>
        </p:nvGraphicFramePr>
        <p:xfrm>
          <a:off x="323528" y="1772816"/>
          <a:ext cx="8619899"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2556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62257"/>
          </a:xfrm>
        </p:spPr>
        <p:txBody>
          <a:bodyPr>
            <a:normAutofit/>
          </a:bodyPr>
          <a:lstStyle/>
          <a:p>
            <a:pPr>
              <a:lnSpc>
                <a:spcPct val="150000"/>
              </a:lnSpc>
              <a:buFont typeface="Wingdings" pitchFamily="2" charset="2"/>
              <a:buChar char="q"/>
            </a:pPr>
            <a:endParaRPr lang="en-AU" sz="2400" dirty="0" smtClean="0"/>
          </a:p>
          <a:p>
            <a:pPr marL="45720" indent="0" algn="ctr">
              <a:lnSpc>
                <a:spcPct val="150000"/>
              </a:lnSpc>
              <a:buNone/>
            </a:pPr>
            <a:r>
              <a:rPr lang="en-AU" sz="4400" b="1" dirty="0" smtClean="0"/>
              <a:t>OVERVIEW OF THE MENTORING PROGRAM FOR </a:t>
            </a:r>
            <a:r>
              <a:rPr lang="en-AU" sz="4400" b="1" dirty="0" smtClean="0"/>
              <a:t>BEGINNING TEACHERS AT DIVISION 2-FELTE</a:t>
            </a:r>
          </a:p>
        </p:txBody>
      </p:sp>
      <p:sp>
        <p:nvSpPr>
          <p:cNvPr id="2" name="Title 1"/>
          <p:cNvSpPr>
            <a:spLocks noGrp="1"/>
          </p:cNvSpPr>
          <p:nvPr>
            <p:ph type="title"/>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127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AU" dirty="0" smtClean="0"/>
              <a:t>PARTICIPANTS</a:t>
            </a:r>
            <a:endParaRPr lang="en-GB" dirty="0"/>
          </a:p>
        </p:txBody>
      </p:sp>
      <p:sp>
        <p:nvSpPr>
          <p:cNvPr id="3" name="Content Placeholder 2"/>
          <p:cNvSpPr>
            <a:spLocks noGrp="1"/>
          </p:cNvSpPr>
          <p:nvPr>
            <p:ph sz="half" idx="2"/>
          </p:nvPr>
        </p:nvSpPr>
        <p:spPr>
          <a:xfrm>
            <a:off x="539552" y="2276872"/>
            <a:ext cx="4834880" cy="3687763"/>
          </a:xfrm>
        </p:spPr>
        <p:txBody>
          <a:bodyPr>
            <a:normAutofit/>
          </a:bodyPr>
          <a:lstStyle/>
          <a:p>
            <a:r>
              <a:rPr lang="en-AU" sz="2000" dirty="0" smtClean="0"/>
              <a:t>6 first-year teachers (Mentees)</a:t>
            </a:r>
          </a:p>
          <a:p>
            <a:r>
              <a:rPr lang="en-AU" sz="2000" dirty="0" smtClean="0"/>
              <a:t>6 veteran teachers (Mentors)</a:t>
            </a:r>
          </a:p>
          <a:p>
            <a:r>
              <a:rPr lang="en-AU" sz="2000" dirty="0" smtClean="0"/>
              <a:t>All female teachers</a:t>
            </a:r>
          </a:p>
          <a:p>
            <a:endParaRPr lang="en-GB" sz="2000" dirty="0"/>
          </a:p>
        </p:txBody>
      </p:sp>
      <p:sp>
        <p:nvSpPr>
          <p:cNvPr id="8" name="Text Placeholder 7"/>
          <p:cNvSpPr>
            <a:spLocks noGrp="1"/>
          </p:cNvSpPr>
          <p:nvPr>
            <p:ph type="body" sz="quarter" idx="3"/>
          </p:nvPr>
        </p:nvSpPr>
        <p:spPr/>
        <p:txBody>
          <a:bodyPr/>
          <a:lstStyle/>
          <a:p>
            <a:r>
              <a:rPr lang="en-AU" dirty="0" smtClean="0"/>
              <a:t>COORDINATOR</a:t>
            </a:r>
            <a:endParaRPr lang="en-GB" dirty="0"/>
          </a:p>
        </p:txBody>
      </p:sp>
      <p:sp>
        <p:nvSpPr>
          <p:cNvPr id="9" name="Content Placeholder 8"/>
          <p:cNvSpPr>
            <a:spLocks noGrp="1"/>
          </p:cNvSpPr>
          <p:nvPr>
            <p:ph sz="quarter" idx="4"/>
          </p:nvPr>
        </p:nvSpPr>
        <p:spPr>
          <a:xfrm>
            <a:off x="5508104" y="2438399"/>
            <a:ext cx="3178696" cy="3687763"/>
          </a:xfrm>
        </p:spPr>
        <p:txBody>
          <a:bodyPr/>
          <a:lstStyle/>
          <a:p>
            <a:r>
              <a:rPr lang="en-AU" dirty="0" smtClean="0"/>
              <a:t>ACADEMIC MANAGER OF </a:t>
            </a:r>
            <a:r>
              <a:rPr lang="en-AU" dirty="0" smtClean="0"/>
              <a:t>DIVISION 2</a:t>
            </a:r>
            <a:endParaRPr lang="en-GB" dirty="0"/>
          </a:p>
        </p:txBody>
      </p:sp>
      <p:sp>
        <p:nvSpPr>
          <p:cNvPr id="2" name="Title 1"/>
          <p:cNvSpPr>
            <a:spLocks noGrp="1"/>
          </p:cNvSpPr>
          <p:nvPr>
            <p:ph type="title"/>
          </p:nvPr>
        </p:nvSpPr>
        <p:spPr/>
        <p:txBody>
          <a:bodyPr/>
          <a:lstStyle/>
          <a:p>
            <a:r>
              <a:rPr lang="en-AU" sz="2400" dirty="0" smtClean="0">
                <a:solidFill>
                  <a:prstClr val="white"/>
                </a:solidFill>
              </a:rPr>
              <a:t>The Mentoring program for</a:t>
            </a:r>
            <a:br>
              <a:rPr lang="en-AU" sz="2400" dirty="0" smtClean="0">
                <a:solidFill>
                  <a:prstClr val="white"/>
                </a:solidFill>
              </a:rPr>
            </a:br>
            <a:r>
              <a:rPr lang="en-AU" sz="2400" dirty="0" smtClean="0">
                <a:solidFill>
                  <a:prstClr val="white"/>
                </a:solidFill>
              </a:rPr>
              <a:t> </a:t>
            </a:r>
            <a:r>
              <a:rPr lang="en-AU" sz="2400" dirty="0">
                <a:solidFill>
                  <a:prstClr val="white"/>
                </a:solidFill>
              </a:rPr>
              <a:t>beginning </a:t>
            </a:r>
            <a:r>
              <a:rPr lang="en-AU" sz="2400" dirty="0" smtClean="0">
                <a:solidFill>
                  <a:prstClr val="white"/>
                </a:solidFill>
              </a:rPr>
              <a:t>teachers</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l="17474" t="15202" r="11650" b="5988"/>
          <a:stretch>
            <a:fillRect/>
          </a:stretch>
        </p:blipFill>
        <p:spPr bwMode="auto">
          <a:xfrm>
            <a:off x="845512" y="3429000"/>
            <a:ext cx="3106402" cy="280831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74798" y="6268670"/>
            <a:ext cx="4008416" cy="369332"/>
          </a:xfrm>
          <a:prstGeom prst="rect">
            <a:avLst/>
          </a:prstGeom>
          <a:noFill/>
        </p:spPr>
        <p:txBody>
          <a:bodyPr wrap="square" rtlCol="0">
            <a:spAutoFit/>
          </a:bodyPr>
          <a:lstStyle/>
          <a:p>
            <a:r>
              <a:rPr lang="en-AU" dirty="0"/>
              <a:t>Figure 1 Mentors' teaching experience</a:t>
            </a:r>
            <a:endParaRPr lang="en-GB" dirty="0"/>
          </a:p>
        </p:txBody>
      </p:sp>
    </p:spTree>
    <p:extLst>
      <p:ext uri="{BB962C8B-B14F-4D97-AF65-F5344CB8AC3E}">
        <p14:creationId xmlns:p14="http://schemas.microsoft.com/office/powerpoint/2010/main" val="151839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q"/>
            </a:pPr>
            <a:r>
              <a:rPr lang="en-AU" dirty="0" smtClean="0"/>
              <a:t>Teachers </a:t>
            </a:r>
            <a:r>
              <a:rPr lang="en-AU" dirty="0"/>
              <a:t>from University of Languages and International Studies – Vietnam National University, </a:t>
            </a:r>
            <a:r>
              <a:rPr lang="en-AU" dirty="0" smtClean="0"/>
              <a:t>Hanoi</a:t>
            </a:r>
          </a:p>
          <a:p>
            <a:pPr>
              <a:buFont typeface="Wingdings" pitchFamily="2" charset="2"/>
              <a:buChar char="q"/>
            </a:pPr>
            <a:endParaRPr lang="en-AU" dirty="0"/>
          </a:p>
          <a:p>
            <a:pPr>
              <a:buFont typeface="Wingdings" pitchFamily="2" charset="2"/>
              <a:buChar char="q"/>
            </a:pPr>
            <a:r>
              <a:rPr lang="en-AU" dirty="0"/>
              <a:t>2007: formal </a:t>
            </a:r>
            <a:r>
              <a:rPr lang="en-US" dirty="0"/>
              <a:t>mentoring </a:t>
            </a:r>
            <a:r>
              <a:rPr lang="en-US" dirty="0"/>
              <a:t>programs for beginning EFL teachers </a:t>
            </a:r>
            <a:r>
              <a:rPr lang="en-US" dirty="0"/>
              <a:t>have been absent </a:t>
            </a:r>
            <a:r>
              <a:rPr lang="en-US" dirty="0"/>
              <a:t>for a decade at the Faculty of ELT Education, ULIS, VNU-HN</a:t>
            </a:r>
            <a:r>
              <a:rPr lang="en-US" dirty="0" smtClean="0"/>
              <a:t>.</a:t>
            </a:r>
          </a:p>
          <a:p>
            <a:pPr>
              <a:buFont typeface="Wingdings" pitchFamily="2" charset="2"/>
              <a:buChar char="q"/>
            </a:pPr>
            <a:endParaRPr lang="en-US" dirty="0" smtClean="0"/>
          </a:p>
          <a:p>
            <a:pPr>
              <a:buFont typeface="Wingdings" pitchFamily="2" charset="2"/>
              <a:buChar char="q"/>
            </a:pPr>
            <a:r>
              <a:rPr lang="en-AU" dirty="0"/>
              <a:t>Newly recruited teachers are assigned to conduct English lessons for TEFL majors on their own without any official guidance immediately after recruitment. </a:t>
            </a:r>
            <a:r>
              <a:rPr lang="en-US" dirty="0" smtClean="0"/>
              <a:t> </a:t>
            </a:r>
            <a:endParaRPr lang="en-AU" dirty="0" smtClean="0"/>
          </a:p>
          <a:p>
            <a:pPr>
              <a:buFont typeface="Wingdings" pitchFamily="2" charset="2"/>
              <a:buChar char="q"/>
            </a:pPr>
            <a:endParaRPr lang="en-GB" dirty="0"/>
          </a:p>
        </p:txBody>
      </p:sp>
      <p:sp>
        <p:nvSpPr>
          <p:cNvPr id="2" name="Title 1"/>
          <p:cNvSpPr>
            <a:spLocks noGrp="1"/>
          </p:cNvSpPr>
          <p:nvPr>
            <p:ph type="title"/>
          </p:nvPr>
        </p:nvSpPr>
        <p:spPr>
          <a:xfrm>
            <a:off x="1511512" y="355847"/>
            <a:ext cx="7250748" cy="1054394"/>
          </a:xfrm>
        </p:spPr>
        <p:txBody>
          <a:bodyPr/>
          <a:lstStyle/>
          <a:p>
            <a:r>
              <a:rPr lang="en-AU" dirty="0" smtClean="0"/>
              <a:t>About the </a:t>
            </a:r>
            <a:r>
              <a:rPr lang="en-AU" dirty="0" smtClean="0"/>
              <a:t>researchers and the research context</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1330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smtClean="0"/>
              <a:t>Implementation</a:t>
            </a:r>
            <a:endParaRPr lang="en-GB"/>
          </a:p>
        </p:txBody>
      </p:sp>
      <p:sp>
        <p:nvSpPr>
          <p:cNvPr id="3" name="Title 2"/>
          <p:cNvSpPr>
            <a:spLocks noGrp="1"/>
          </p:cNvSpPr>
          <p:nvPr>
            <p:ph type="title"/>
          </p:nvPr>
        </p:nvSpPr>
        <p:spPr/>
        <p:txBody>
          <a:bodyPr/>
          <a:lstStyle/>
          <a:p>
            <a:r>
              <a:rPr lang="en-AU" dirty="0">
                <a:solidFill>
                  <a:prstClr val="white"/>
                </a:solidFill>
              </a:rPr>
              <a:t>The Mentoring program for</a:t>
            </a:r>
            <a:br>
              <a:rPr lang="en-AU" dirty="0">
                <a:solidFill>
                  <a:prstClr val="white"/>
                </a:solidFill>
              </a:rPr>
            </a:br>
            <a:r>
              <a:rPr lang="en-AU" dirty="0">
                <a:solidFill>
                  <a:prstClr val="white"/>
                </a:solidFill>
              </a:rPr>
              <a:t> beginning teachers</a:t>
            </a:r>
            <a:endParaRPr lang="en-GB" dirty="0"/>
          </a:p>
        </p:txBody>
      </p:sp>
      <p:pic>
        <p:nvPicPr>
          <p:cNvPr id="2050" name="Picture 8"/>
          <p:cNvPicPr>
            <a:picLocks noChangeAspect="1" noChangeArrowheads="1"/>
          </p:cNvPicPr>
          <p:nvPr/>
        </p:nvPicPr>
        <p:blipFill>
          <a:blip r:embed="rId2" cstate="print">
            <a:lum bright="-20000" contrast="40000"/>
            <a:extLst>
              <a:ext uri="{28A0092B-C50C-407E-A947-70E740481C1C}">
                <a14:useLocalDpi xmlns:a14="http://schemas.microsoft.com/office/drawing/2010/main" val="0"/>
              </a:ext>
            </a:extLst>
          </a:blip>
          <a:srcRect/>
          <a:stretch>
            <a:fillRect/>
          </a:stretch>
        </p:blipFill>
        <p:spPr bwMode="auto">
          <a:xfrm>
            <a:off x="1331639" y="2132856"/>
            <a:ext cx="6936419" cy="4725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8374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endParaRPr lang="en-GB"/>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85" y="14064"/>
            <a:ext cx="8892480" cy="6928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0865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4"/>
            <a:ext cx="8407893" cy="4407408"/>
          </a:xfrm>
        </p:spPr>
        <p:txBody>
          <a:bodyPr>
            <a:normAutofit fontScale="92500" lnSpcReduction="10000"/>
          </a:bodyPr>
          <a:lstStyle/>
          <a:p>
            <a:pPr marL="45720" indent="0">
              <a:buNone/>
            </a:pPr>
            <a:r>
              <a:rPr lang="en-AU" dirty="0" smtClean="0"/>
              <a:t>Compulsory Mentoring Activities as reported by the program coordinator</a:t>
            </a:r>
          </a:p>
          <a:p>
            <a:pPr marL="502920" indent="-457200">
              <a:buAutoNum type="arabicPeriod"/>
            </a:pPr>
            <a:r>
              <a:rPr lang="en-AU" dirty="0" smtClean="0"/>
              <a:t>Mentor giving feedback on mentee’s lesson plans</a:t>
            </a:r>
          </a:p>
          <a:p>
            <a:pPr marL="502920" indent="-457200">
              <a:buAutoNum type="arabicPeriod"/>
            </a:pPr>
            <a:r>
              <a:rPr lang="en-AU" dirty="0" smtClean="0"/>
              <a:t>Observing each other’s </a:t>
            </a:r>
            <a:r>
              <a:rPr lang="en-AU" dirty="0" smtClean="0"/>
              <a:t>classes as scheduled</a:t>
            </a:r>
          </a:p>
          <a:p>
            <a:pPr marL="502920" indent="-457200">
              <a:buAutoNum type="arabicPeriod"/>
            </a:pPr>
            <a:r>
              <a:rPr lang="en-AU" dirty="0" smtClean="0"/>
              <a:t>Giving </a:t>
            </a:r>
            <a:r>
              <a:rPr lang="en-AU" dirty="0" smtClean="0"/>
              <a:t>feedback on </a:t>
            </a:r>
            <a:r>
              <a:rPr lang="en-AU" dirty="0" smtClean="0"/>
              <a:t>teaching </a:t>
            </a:r>
            <a:r>
              <a:rPr lang="en-AU" dirty="0" smtClean="0"/>
              <a:t>methodology and class management</a:t>
            </a:r>
          </a:p>
          <a:p>
            <a:pPr marL="502920" indent="-457200">
              <a:buAutoNum type="arabicPeriod"/>
            </a:pPr>
            <a:r>
              <a:rPr lang="en-AU" dirty="0" smtClean="0"/>
              <a:t>Mentee writing reflections after each class observation</a:t>
            </a:r>
          </a:p>
          <a:p>
            <a:pPr marL="502920" indent="-457200">
              <a:buAutoNum type="arabicPeriod"/>
            </a:pPr>
            <a:r>
              <a:rPr lang="en-AU" dirty="0" smtClean="0"/>
              <a:t>Mentor writing evaluation about mentee’s performance and reporting to the program coordinator</a:t>
            </a:r>
          </a:p>
          <a:p>
            <a:pPr marL="502920" indent="-457200">
              <a:buAutoNum type="arabicPeriod"/>
            </a:pPr>
            <a:endParaRPr lang="en-AU" dirty="0" smtClean="0"/>
          </a:p>
          <a:p>
            <a:pPr marL="45720" indent="0">
              <a:buNone/>
            </a:pPr>
            <a:r>
              <a:rPr lang="en-AU" dirty="0" smtClean="0"/>
              <a:t>Length: 1 academic year</a:t>
            </a:r>
          </a:p>
          <a:p>
            <a:pPr marL="45720" indent="0">
              <a:buNone/>
            </a:pPr>
            <a:endParaRPr lang="en-AU" dirty="0"/>
          </a:p>
          <a:p>
            <a:pPr marL="45720" indent="0">
              <a:buNone/>
            </a:pPr>
            <a:r>
              <a:rPr lang="en-AU" dirty="0" smtClean="0">
                <a:sym typeface="Wingdings" pitchFamily="2" charset="2"/>
              </a:rPr>
              <a:t> </a:t>
            </a:r>
            <a:r>
              <a:rPr lang="en-AU" i="1" dirty="0" smtClean="0">
                <a:solidFill>
                  <a:srgbClr val="FF0000"/>
                </a:solidFill>
                <a:sym typeface="Wingdings" pitchFamily="2" charset="2"/>
              </a:rPr>
              <a:t>How to make the program more effective? How to make the program meet the needs of the teachers better?</a:t>
            </a:r>
            <a:endParaRPr lang="en-AU" i="1" dirty="0" smtClean="0">
              <a:solidFill>
                <a:srgbClr val="FF0000"/>
              </a:solidFill>
            </a:endParaRPr>
          </a:p>
          <a:p>
            <a:pPr marL="502920" indent="-457200">
              <a:buAutoNum type="arabicPeriod"/>
            </a:pPr>
            <a:endParaRPr lang="en-AU" dirty="0" smtClean="0"/>
          </a:p>
          <a:p>
            <a:pPr marL="502920" indent="-457200">
              <a:buAutoNum type="arabicPeriod"/>
            </a:pPr>
            <a:endParaRPr lang="en-AU" dirty="0" smtClean="0"/>
          </a:p>
          <a:p>
            <a:endParaRPr lang="en-AU" dirty="0"/>
          </a:p>
          <a:p>
            <a:endParaRPr lang="en-AU" dirty="0" smtClean="0"/>
          </a:p>
        </p:txBody>
      </p:sp>
      <p:sp>
        <p:nvSpPr>
          <p:cNvPr id="2" name="Title 1"/>
          <p:cNvSpPr>
            <a:spLocks noGrp="1"/>
          </p:cNvSpPr>
          <p:nvPr>
            <p:ph type="title"/>
          </p:nvPr>
        </p:nvSpPr>
        <p:spPr/>
        <p:txBody>
          <a:bodyPr/>
          <a:lstStyle/>
          <a:p>
            <a:r>
              <a:rPr lang="en-AU" sz="2400" dirty="0" smtClean="0">
                <a:solidFill>
                  <a:prstClr val="white"/>
                </a:solidFill>
              </a:rPr>
              <a:t>The Mentoring program for</a:t>
            </a:r>
            <a:br>
              <a:rPr lang="en-AU" sz="2400" dirty="0" smtClean="0">
                <a:solidFill>
                  <a:prstClr val="white"/>
                </a:solidFill>
              </a:rPr>
            </a:br>
            <a:r>
              <a:rPr lang="en-AU" sz="2400" dirty="0" smtClean="0">
                <a:solidFill>
                  <a:prstClr val="white"/>
                </a:solidFill>
              </a:rPr>
              <a:t> </a:t>
            </a:r>
            <a:r>
              <a:rPr lang="en-AU" sz="2400" dirty="0">
                <a:solidFill>
                  <a:prstClr val="white"/>
                </a:solidFill>
              </a:rPr>
              <a:t>beginning </a:t>
            </a:r>
            <a:r>
              <a:rPr lang="en-AU" sz="2400" dirty="0" smtClean="0">
                <a:solidFill>
                  <a:prstClr val="white"/>
                </a:solidFill>
              </a:rPr>
              <a:t>teachers</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9964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62257"/>
          </a:xfrm>
        </p:spPr>
        <p:txBody>
          <a:bodyPr>
            <a:normAutofit/>
          </a:bodyPr>
          <a:lstStyle/>
          <a:p>
            <a:pPr>
              <a:lnSpc>
                <a:spcPct val="150000"/>
              </a:lnSpc>
              <a:buFont typeface="Wingdings" pitchFamily="2" charset="2"/>
              <a:buChar char="q"/>
            </a:pPr>
            <a:endParaRPr lang="en-AU" sz="2400" dirty="0" smtClean="0"/>
          </a:p>
          <a:p>
            <a:pPr marL="45720" indent="0" algn="ctr">
              <a:lnSpc>
                <a:spcPct val="150000"/>
              </a:lnSpc>
              <a:buNone/>
            </a:pPr>
            <a:endParaRPr lang="en-AU" sz="2800" b="1" dirty="0" smtClean="0"/>
          </a:p>
          <a:p>
            <a:pPr marL="45720" indent="0" algn="ctr">
              <a:lnSpc>
                <a:spcPct val="150000"/>
              </a:lnSpc>
              <a:buNone/>
            </a:pPr>
            <a:r>
              <a:rPr lang="en-AU" sz="4400" b="1" dirty="0" smtClean="0"/>
              <a:t>EVALUATION APPROACH?</a:t>
            </a:r>
          </a:p>
        </p:txBody>
      </p:sp>
      <p:sp>
        <p:nvSpPr>
          <p:cNvPr id="2" name="Title 1"/>
          <p:cNvSpPr>
            <a:spLocks noGrp="1"/>
          </p:cNvSpPr>
          <p:nvPr>
            <p:ph type="title"/>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38425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4"/>
            <a:ext cx="8407893" cy="4407408"/>
          </a:xfrm>
        </p:spPr>
        <p:txBody>
          <a:bodyPr>
            <a:normAutofit/>
          </a:bodyPr>
          <a:lstStyle/>
          <a:p>
            <a:pPr marL="502920" indent="-457200">
              <a:buAutoNum type="arabicPeriod"/>
            </a:pPr>
            <a:endParaRPr lang="en-AU" dirty="0" smtClean="0"/>
          </a:p>
          <a:p>
            <a:pPr marL="502920" indent="-457200">
              <a:buAutoNum type="arabicPeriod"/>
            </a:pPr>
            <a:endParaRPr lang="en-AU" dirty="0" smtClean="0"/>
          </a:p>
          <a:p>
            <a:endParaRPr lang="en-AU" dirty="0"/>
          </a:p>
          <a:p>
            <a:endParaRPr lang="en-AU" dirty="0" smtClean="0"/>
          </a:p>
        </p:txBody>
      </p:sp>
      <p:sp>
        <p:nvSpPr>
          <p:cNvPr id="2" name="Title 1"/>
          <p:cNvSpPr>
            <a:spLocks noGrp="1"/>
          </p:cNvSpPr>
          <p:nvPr>
            <p:ph type="title"/>
          </p:nvPr>
        </p:nvSpPr>
        <p:spPr/>
        <p:txBody>
          <a:bodyPr/>
          <a:lstStyle/>
          <a:p>
            <a:r>
              <a:rPr lang="en-AU" sz="2400" dirty="0" smtClean="0">
                <a:solidFill>
                  <a:prstClr val="white"/>
                </a:solidFill>
              </a:rPr>
              <a:t>EVALUATION APPROACHES</a:t>
            </a:r>
            <a:br>
              <a:rPr lang="en-AU" sz="2400" dirty="0" smtClean="0">
                <a:solidFill>
                  <a:prstClr val="white"/>
                </a:solidFill>
              </a:rPr>
            </a:br>
            <a:r>
              <a:rPr lang="en-AU" sz="2400" dirty="0" smtClean="0">
                <a:solidFill>
                  <a:prstClr val="white"/>
                </a:solidFill>
              </a:rPr>
              <a:t>(OWEN, 2003)</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Diagram 5"/>
          <p:cNvGraphicFramePr/>
          <p:nvPr>
            <p:extLst>
              <p:ext uri="{D42A27DB-BD31-4B8C-83A1-F6EECF244321}">
                <p14:modId xmlns:p14="http://schemas.microsoft.com/office/powerpoint/2010/main" val="1944540465"/>
              </p:ext>
            </p:extLst>
          </p:nvPr>
        </p:nvGraphicFramePr>
        <p:xfrm>
          <a:off x="323528" y="1772816"/>
          <a:ext cx="8619899"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97703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67166020"/>
              </p:ext>
            </p:extLst>
          </p:nvPr>
        </p:nvGraphicFramePr>
        <p:xfrm>
          <a:off x="353025" y="1916832"/>
          <a:ext cx="8407400" cy="4073135"/>
        </p:xfrm>
        <a:graphic>
          <a:graphicData uri="http://schemas.openxmlformats.org/drawingml/2006/table">
            <a:tbl>
              <a:tblPr firstRow="1" bandRow="1">
                <a:tableStyleId>{00A15C55-8517-42AA-B614-E9B94910E393}</a:tableStyleId>
              </a:tblPr>
              <a:tblGrid>
                <a:gridCol w="1799878"/>
                <a:gridCol w="6607522"/>
              </a:tblGrid>
              <a:tr h="470473">
                <a:tc>
                  <a:txBody>
                    <a:bodyPr/>
                    <a:lstStyle/>
                    <a:p>
                      <a:r>
                        <a:rPr lang="en-AU" dirty="0" smtClean="0"/>
                        <a:t>Dimension</a:t>
                      </a:r>
                      <a:endParaRPr lang="en-GB" dirty="0"/>
                    </a:p>
                  </a:txBody>
                  <a:tcPr/>
                </a:tc>
                <a:tc>
                  <a:txBody>
                    <a:bodyPr/>
                    <a:lstStyle/>
                    <a:p>
                      <a:r>
                        <a:rPr lang="en-AU" dirty="0" smtClean="0"/>
                        <a:t>Properties</a:t>
                      </a:r>
                      <a:r>
                        <a:rPr lang="en-AU" baseline="0" dirty="0" smtClean="0"/>
                        <a:t> </a:t>
                      </a:r>
                      <a:endParaRPr lang="en-GB" dirty="0"/>
                    </a:p>
                  </a:txBody>
                  <a:tcPr/>
                </a:tc>
              </a:tr>
              <a:tr h="470473">
                <a:tc>
                  <a:txBody>
                    <a:bodyPr/>
                    <a:lstStyle/>
                    <a:p>
                      <a:r>
                        <a:rPr lang="en-AU" dirty="0" smtClean="0"/>
                        <a:t>Orientation</a:t>
                      </a:r>
                      <a:endParaRPr lang="en-GB" dirty="0"/>
                    </a:p>
                  </a:txBody>
                  <a:tcPr/>
                </a:tc>
                <a:tc>
                  <a:txBody>
                    <a:bodyPr/>
                    <a:lstStyle/>
                    <a:p>
                      <a:r>
                        <a:rPr lang="en-AU" dirty="0" smtClean="0"/>
                        <a:t>Improvement of program</a:t>
                      </a:r>
                      <a:r>
                        <a:rPr lang="en-AU" baseline="0" dirty="0" smtClean="0"/>
                        <a:t> already being delivered</a:t>
                      </a:r>
                      <a:endParaRPr lang="en-GB" dirty="0"/>
                    </a:p>
                  </a:txBody>
                  <a:tcPr/>
                </a:tc>
              </a:tr>
              <a:tr h="1508091">
                <a:tc>
                  <a:txBody>
                    <a:bodyPr/>
                    <a:lstStyle/>
                    <a:p>
                      <a:r>
                        <a:rPr lang="en-AU" dirty="0" smtClean="0"/>
                        <a:t>Typical issues</a:t>
                      </a:r>
                      <a:endParaRPr lang="en-GB" dirty="0"/>
                    </a:p>
                  </a:txBody>
                  <a:tcPr>
                    <a:solidFill>
                      <a:srgbClr val="FFC000"/>
                    </a:solidFill>
                  </a:tcPr>
                </a:tc>
                <a:tc>
                  <a:txBody>
                    <a:bodyPr/>
                    <a:lstStyle/>
                    <a:p>
                      <a:pPr defTabSz="265113"/>
                      <a:r>
                        <a:rPr lang="en-AU" dirty="0" smtClean="0">
                          <a:solidFill>
                            <a:schemeClr val="tx1"/>
                          </a:solidFill>
                        </a:rPr>
                        <a:t>1)	What was the program trying to achieve?</a:t>
                      </a:r>
                    </a:p>
                    <a:p>
                      <a:pPr defTabSz="265113"/>
                      <a:r>
                        <a:rPr lang="en-AU" dirty="0" smtClean="0">
                          <a:solidFill>
                            <a:schemeClr val="tx1"/>
                          </a:solidFill>
                        </a:rPr>
                        <a:t>2)	Was the delivery working?</a:t>
                      </a:r>
                    </a:p>
                    <a:p>
                      <a:pPr defTabSz="265113"/>
                      <a:r>
                        <a:rPr lang="en-AU" dirty="0" smtClean="0">
                          <a:solidFill>
                            <a:schemeClr val="tx1"/>
                          </a:solidFill>
                        </a:rPr>
                        <a:t>3)	Was delivery consistent with the program plan?</a:t>
                      </a:r>
                    </a:p>
                    <a:p>
                      <a:pPr defTabSz="265113"/>
                      <a:r>
                        <a:rPr lang="en-AU" dirty="0" smtClean="0">
                          <a:solidFill>
                            <a:schemeClr val="tx1"/>
                          </a:solidFill>
                        </a:rPr>
                        <a:t>4)	What can be done to improve the program for the future? </a:t>
                      </a:r>
                    </a:p>
                  </a:txBody>
                  <a:tcPr>
                    <a:solidFill>
                      <a:srgbClr val="FFC000"/>
                    </a:solidFill>
                  </a:tcPr>
                </a:tc>
              </a:tr>
              <a:tr h="812049">
                <a:tc>
                  <a:txBody>
                    <a:bodyPr/>
                    <a:lstStyle/>
                    <a:p>
                      <a:r>
                        <a:rPr lang="en-AU" dirty="0" smtClean="0"/>
                        <a:t>State of the program</a:t>
                      </a:r>
                      <a:endParaRPr lang="en-GB" dirty="0"/>
                    </a:p>
                  </a:txBody>
                  <a:tcPr/>
                </a:tc>
                <a:tc>
                  <a:txBody>
                    <a:bodyPr/>
                    <a:lstStyle/>
                    <a:p>
                      <a:r>
                        <a:rPr lang="en-AU" dirty="0" smtClean="0"/>
                        <a:t>Under</a:t>
                      </a:r>
                      <a:r>
                        <a:rPr lang="en-AU" baseline="0" dirty="0" smtClean="0"/>
                        <a:t> initial implementation, or subject to continuous review and improvement</a:t>
                      </a:r>
                      <a:endParaRPr lang="en-GB" dirty="0"/>
                    </a:p>
                  </a:txBody>
                  <a:tcPr/>
                </a:tc>
              </a:tr>
              <a:tr h="812049">
                <a:tc>
                  <a:txBody>
                    <a:bodyPr/>
                    <a:lstStyle/>
                    <a:p>
                      <a:r>
                        <a:rPr lang="en-AU" dirty="0" smtClean="0"/>
                        <a:t>Major focus</a:t>
                      </a:r>
                      <a:endParaRPr lang="en-GB" dirty="0"/>
                    </a:p>
                  </a:txBody>
                  <a:tcPr/>
                </a:tc>
                <a:tc>
                  <a:txBody>
                    <a:bodyPr/>
                    <a:lstStyle/>
                    <a:p>
                      <a:r>
                        <a:rPr lang="en-AU" dirty="0" smtClean="0"/>
                        <a:t>Findings could influence changes in the program plan and thus affect outcomes</a:t>
                      </a:r>
                      <a:endParaRPr lang="en-GB" dirty="0"/>
                    </a:p>
                  </a:txBody>
                  <a:tcPr/>
                </a:tc>
              </a:tr>
            </a:tbl>
          </a:graphicData>
        </a:graphic>
      </p:graphicFrame>
      <p:sp>
        <p:nvSpPr>
          <p:cNvPr id="2" name="Title 1"/>
          <p:cNvSpPr>
            <a:spLocks noGrp="1"/>
          </p:cNvSpPr>
          <p:nvPr>
            <p:ph type="title"/>
          </p:nvPr>
        </p:nvSpPr>
        <p:spPr/>
        <p:txBody>
          <a:bodyPr/>
          <a:lstStyle/>
          <a:p>
            <a:r>
              <a:rPr lang="en-AU" sz="2400" dirty="0" smtClean="0">
                <a:solidFill>
                  <a:prstClr val="white"/>
                </a:solidFill>
              </a:rPr>
              <a:t>Interactive evaluation</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5989966"/>
            <a:ext cx="1656184" cy="584775"/>
          </a:xfrm>
          <a:prstGeom prst="rect">
            <a:avLst/>
          </a:prstGeom>
          <a:noFill/>
        </p:spPr>
        <p:txBody>
          <a:bodyPr wrap="square" rtlCol="0">
            <a:spAutoFit/>
          </a:bodyPr>
          <a:lstStyle/>
          <a:p>
            <a:r>
              <a:rPr lang="en-AU" sz="3200" dirty="0" smtClean="0">
                <a:solidFill>
                  <a:schemeClr val="tx2">
                    <a:lumMod val="50000"/>
                  </a:schemeClr>
                </a:solidFill>
              </a:rPr>
              <a:t>FIT</a:t>
            </a:r>
            <a:endParaRPr lang="en-GB" sz="3200" dirty="0">
              <a:solidFill>
                <a:schemeClr val="tx2">
                  <a:lumMod val="50000"/>
                </a:schemeClr>
              </a:solidFill>
            </a:endParaRPr>
          </a:p>
        </p:txBody>
      </p:sp>
    </p:spTree>
    <p:extLst>
      <p:ext uri="{BB962C8B-B14F-4D97-AF65-F5344CB8AC3E}">
        <p14:creationId xmlns:p14="http://schemas.microsoft.com/office/powerpoint/2010/main" val="344208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62257"/>
          </a:xfrm>
        </p:spPr>
        <p:txBody>
          <a:bodyPr>
            <a:normAutofit/>
          </a:bodyPr>
          <a:lstStyle/>
          <a:p>
            <a:pPr>
              <a:lnSpc>
                <a:spcPct val="150000"/>
              </a:lnSpc>
              <a:buFont typeface="Wingdings" pitchFamily="2" charset="2"/>
              <a:buChar char="q"/>
            </a:pPr>
            <a:endParaRPr lang="en-AU" sz="200" dirty="0" smtClean="0"/>
          </a:p>
          <a:p>
            <a:pPr>
              <a:lnSpc>
                <a:spcPct val="150000"/>
              </a:lnSpc>
              <a:buFont typeface="Wingdings" pitchFamily="2" charset="2"/>
              <a:buChar char="q"/>
            </a:pPr>
            <a:endParaRPr lang="en-AU" sz="3200" dirty="0"/>
          </a:p>
          <a:p>
            <a:pPr marL="45720" indent="0" algn="ctr">
              <a:buNone/>
            </a:pPr>
            <a:r>
              <a:rPr lang="en-AU" sz="5400" b="1" dirty="0" smtClean="0"/>
              <a:t>RESEARCH METHODOLOGY</a:t>
            </a:r>
            <a:endParaRPr lang="en-AU" sz="5400" b="1" dirty="0" smtClean="0"/>
          </a:p>
        </p:txBody>
      </p:sp>
      <p:sp>
        <p:nvSpPr>
          <p:cNvPr id="2" name="Title 1"/>
          <p:cNvSpPr>
            <a:spLocks noGrp="1"/>
          </p:cNvSpPr>
          <p:nvPr>
            <p:ph type="title"/>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6746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84846652"/>
              </p:ext>
            </p:extLst>
          </p:nvPr>
        </p:nvGraphicFramePr>
        <p:xfrm>
          <a:off x="107503" y="1628800"/>
          <a:ext cx="8773463" cy="5058625"/>
        </p:xfrm>
        <a:graphic>
          <a:graphicData uri="http://schemas.openxmlformats.org/drawingml/2006/table">
            <a:tbl>
              <a:tblPr firstRow="1" bandRow="1">
                <a:tableStyleId>{5C22544A-7EE6-4342-B048-85BDC9FD1C3A}</a:tableStyleId>
              </a:tblPr>
              <a:tblGrid>
                <a:gridCol w="1672906"/>
                <a:gridCol w="2699318"/>
                <a:gridCol w="2699318"/>
                <a:gridCol w="1701921"/>
              </a:tblGrid>
              <a:tr h="470883">
                <a:tc>
                  <a:txBody>
                    <a:bodyPr/>
                    <a:lstStyle/>
                    <a:p>
                      <a:pPr algn="ctr">
                        <a:lnSpc>
                          <a:spcPct val="115000"/>
                        </a:lnSpc>
                        <a:spcBef>
                          <a:spcPts val="600"/>
                        </a:spcBef>
                        <a:spcAft>
                          <a:spcPts val="0"/>
                        </a:spcAft>
                      </a:pPr>
                      <a:r>
                        <a:rPr lang="en-AU" sz="1800">
                          <a:effectLst/>
                        </a:rPr>
                        <a:t>Types of data</a:t>
                      </a:r>
                      <a:endParaRPr lang="en-GB" sz="1800">
                        <a:effectLst/>
                        <a:latin typeface="Times New Roman"/>
                        <a:ea typeface="Calibri"/>
                        <a:cs typeface="Arial"/>
                      </a:endParaRPr>
                    </a:p>
                  </a:txBody>
                  <a:tcPr/>
                </a:tc>
                <a:tc>
                  <a:txBody>
                    <a:bodyPr/>
                    <a:lstStyle/>
                    <a:p>
                      <a:pPr algn="ctr">
                        <a:lnSpc>
                          <a:spcPct val="115000"/>
                        </a:lnSpc>
                        <a:spcBef>
                          <a:spcPts val="600"/>
                        </a:spcBef>
                        <a:spcAft>
                          <a:spcPts val="0"/>
                        </a:spcAft>
                      </a:pPr>
                      <a:r>
                        <a:rPr lang="en-AU" sz="1800">
                          <a:effectLst/>
                        </a:rPr>
                        <a:t>Instruments</a:t>
                      </a:r>
                      <a:endParaRPr lang="en-GB" sz="1800">
                        <a:effectLst/>
                        <a:latin typeface="Times New Roman"/>
                        <a:ea typeface="Calibri"/>
                        <a:cs typeface="Arial"/>
                      </a:endParaRPr>
                    </a:p>
                  </a:txBody>
                  <a:tcPr/>
                </a:tc>
                <a:tc>
                  <a:txBody>
                    <a:bodyPr/>
                    <a:lstStyle/>
                    <a:p>
                      <a:pPr algn="ctr">
                        <a:lnSpc>
                          <a:spcPct val="115000"/>
                        </a:lnSpc>
                        <a:spcBef>
                          <a:spcPts val="600"/>
                        </a:spcBef>
                        <a:spcAft>
                          <a:spcPts val="0"/>
                        </a:spcAft>
                      </a:pPr>
                      <a:r>
                        <a:rPr lang="en-AU" sz="1800">
                          <a:effectLst/>
                        </a:rPr>
                        <a:t>Collection procedure</a:t>
                      </a:r>
                      <a:endParaRPr lang="en-GB" sz="1800">
                        <a:effectLst/>
                        <a:latin typeface="Times New Roman"/>
                        <a:ea typeface="Calibri"/>
                        <a:cs typeface="Arial"/>
                      </a:endParaRPr>
                    </a:p>
                  </a:txBody>
                  <a:tcPr/>
                </a:tc>
                <a:tc>
                  <a:txBody>
                    <a:bodyPr/>
                    <a:lstStyle/>
                    <a:p>
                      <a:pPr algn="ctr">
                        <a:lnSpc>
                          <a:spcPct val="115000"/>
                        </a:lnSpc>
                        <a:spcBef>
                          <a:spcPts val="600"/>
                        </a:spcBef>
                        <a:spcAft>
                          <a:spcPts val="0"/>
                        </a:spcAft>
                      </a:pPr>
                      <a:r>
                        <a:rPr lang="en-AU" sz="1800">
                          <a:effectLst/>
                        </a:rPr>
                        <a:t>Data analysis</a:t>
                      </a:r>
                      <a:endParaRPr lang="en-GB" sz="1800">
                        <a:effectLst/>
                        <a:latin typeface="Times New Roman"/>
                        <a:ea typeface="Calibri"/>
                        <a:cs typeface="Arial"/>
                      </a:endParaRPr>
                    </a:p>
                  </a:txBody>
                  <a:tcPr/>
                </a:tc>
              </a:tr>
              <a:tr h="2293871">
                <a:tc>
                  <a:txBody>
                    <a:bodyPr/>
                    <a:lstStyle/>
                    <a:p>
                      <a:pPr algn="just">
                        <a:lnSpc>
                          <a:spcPct val="115000"/>
                        </a:lnSpc>
                        <a:spcBef>
                          <a:spcPts val="600"/>
                        </a:spcBef>
                        <a:spcAft>
                          <a:spcPts val="0"/>
                        </a:spcAft>
                      </a:pPr>
                      <a:r>
                        <a:rPr lang="en-AU" sz="1800">
                          <a:effectLst/>
                        </a:rPr>
                        <a:t>Descriptive indicators of the programs</a:t>
                      </a:r>
                      <a:endParaRPr lang="en-GB" sz="1800">
                        <a:effectLst/>
                        <a:latin typeface="Times New Roman"/>
                        <a:ea typeface="Calibri"/>
                        <a:cs typeface="Arial"/>
                      </a:endParaRPr>
                    </a:p>
                  </a:txBody>
                  <a:tcPr/>
                </a:tc>
                <a:tc>
                  <a:txBody>
                    <a:bodyPr/>
                    <a:lstStyle/>
                    <a:p>
                      <a:pPr algn="just">
                        <a:lnSpc>
                          <a:spcPct val="115000"/>
                        </a:lnSpc>
                        <a:spcBef>
                          <a:spcPts val="600"/>
                        </a:spcBef>
                        <a:spcAft>
                          <a:spcPts val="0"/>
                        </a:spcAft>
                      </a:pPr>
                      <a:r>
                        <a:rPr lang="en-AU" sz="1800">
                          <a:effectLst/>
                        </a:rPr>
                        <a:t>Program description, mentees’ lesson plans, reflections</a:t>
                      </a:r>
                      <a:endParaRPr lang="en-GB" sz="1800">
                        <a:effectLst/>
                      </a:endParaRPr>
                    </a:p>
                    <a:p>
                      <a:pPr algn="just">
                        <a:lnSpc>
                          <a:spcPct val="115000"/>
                        </a:lnSpc>
                        <a:spcBef>
                          <a:spcPts val="600"/>
                        </a:spcBef>
                        <a:spcAft>
                          <a:spcPts val="0"/>
                        </a:spcAft>
                      </a:pPr>
                      <a:r>
                        <a:rPr lang="en-AU" sz="1800">
                          <a:effectLst/>
                        </a:rPr>
                        <a:t>Mentors’ class observation feedback sheet, written reports</a:t>
                      </a:r>
                      <a:endParaRPr lang="en-GB" sz="1800">
                        <a:effectLst/>
                        <a:latin typeface="Times New Roman"/>
                        <a:ea typeface="Calibri"/>
                        <a:cs typeface="Arial"/>
                      </a:endParaRPr>
                    </a:p>
                  </a:txBody>
                  <a:tcPr/>
                </a:tc>
                <a:tc>
                  <a:txBody>
                    <a:bodyPr/>
                    <a:lstStyle/>
                    <a:p>
                      <a:pPr algn="just">
                        <a:lnSpc>
                          <a:spcPct val="115000"/>
                        </a:lnSpc>
                        <a:spcBef>
                          <a:spcPts val="600"/>
                        </a:spcBef>
                        <a:spcAft>
                          <a:spcPts val="0"/>
                        </a:spcAft>
                      </a:pPr>
                      <a:r>
                        <a:rPr lang="en-AU" sz="1800">
                          <a:effectLst/>
                        </a:rPr>
                        <a:t>Vis-à-vis the program</a:t>
                      </a:r>
                      <a:endParaRPr lang="en-GB" sz="1800">
                        <a:effectLst/>
                        <a:latin typeface="Times New Roman"/>
                        <a:ea typeface="Calibri"/>
                        <a:cs typeface="Arial"/>
                      </a:endParaRPr>
                    </a:p>
                  </a:txBody>
                  <a:tcPr/>
                </a:tc>
                <a:tc>
                  <a:txBody>
                    <a:bodyPr/>
                    <a:lstStyle/>
                    <a:p>
                      <a:pPr algn="just">
                        <a:lnSpc>
                          <a:spcPct val="115000"/>
                        </a:lnSpc>
                        <a:spcBef>
                          <a:spcPts val="600"/>
                        </a:spcBef>
                        <a:spcAft>
                          <a:spcPts val="0"/>
                        </a:spcAft>
                      </a:pPr>
                      <a:r>
                        <a:rPr lang="en-AU" sz="1800">
                          <a:effectLst/>
                        </a:rPr>
                        <a:t>Content analysis </a:t>
                      </a:r>
                      <a:endParaRPr lang="en-GB" sz="1800">
                        <a:effectLst/>
                        <a:latin typeface="Times New Roman"/>
                        <a:ea typeface="Calibri"/>
                        <a:cs typeface="Arial"/>
                      </a:endParaRPr>
                    </a:p>
                  </a:txBody>
                  <a:tcPr/>
                </a:tc>
              </a:tr>
              <a:tr h="2293871">
                <a:tc>
                  <a:txBody>
                    <a:bodyPr/>
                    <a:lstStyle/>
                    <a:p>
                      <a:pPr algn="just">
                        <a:lnSpc>
                          <a:spcPct val="115000"/>
                        </a:lnSpc>
                        <a:spcBef>
                          <a:spcPts val="600"/>
                        </a:spcBef>
                        <a:spcAft>
                          <a:spcPts val="0"/>
                        </a:spcAft>
                      </a:pPr>
                      <a:r>
                        <a:rPr lang="en-AU" sz="1800">
                          <a:effectLst/>
                        </a:rPr>
                        <a:t>Participants’ feedback of the program</a:t>
                      </a:r>
                      <a:endParaRPr lang="en-GB" sz="1800">
                        <a:effectLst/>
                        <a:latin typeface="Times New Roman"/>
                        <a:ea typeface="Calibri"/>
                        <a:cs typeface="Arial"/>
                      </a:endParaRPr>
                    </a:p>
                  </a:txBody>
                  <a:tcPr/>
                </a:tc>
                <a:tc>
                  <a:txBody>
                    <a:bodyPr/>
                    <a:lstStyle/>
                    <a:p>
                      <a:pPr algn="just">
                        <a:lnSpc>
                          <a:spcPct val="115000"/>
                        </a:lnSpc>
                        <a:spcBef>
                          <a:spcPts val="600"/>
                        </a:spcBef>
                        <a:spcAft>
                          <a:spcPts val="0"/>
                        </a:spcAft>
                      </a:pPr>
                      <a:r>
                        <a:rPr lang="en-AU" sz="1800">
                          <a:effectLst/>
                        </a:rPr>
                        <a:t>Survey questionnaires (70 items - close-, open-ended questions, Likert rating scale)</a:t>
                      </a:r>
                      <a:endParaRPr lang="en-GB" sz="1800">
                        <a:effectLst/>
                        <a:latin typeface="Times New Roman"/>
                        <a:ea typeface="Calibri"/>
                        <a:cs typeface="Arial"/>
                      </a:endParaRPr>
                    </a:p>
                  </a:txBody>
                  <a:tcPr/>
                </a:tc>
                <a:tc>
                  <a:txBody>
                    <a:bodyPr/>
                    <a:lstStyle/>
                    <a:p>
                      <a:pPr algn="just">
                        <a:lnSpc>
                          <a:spcPct val="115000"/>
                        </a:lnSpc>
                        <a:spcBef>
                          <a:spcPts val="600"/>
                        </a:spcBef>
                        <a:spcAft>
                          <a:spcPts val="0"/>
                        </a:spcAft>
                      </a:pPr>
                      <a:r>
                        <a:rPr lang="en-AU" sz="1800">
                          <a:effectLst/>
                        </a:rPr>
                        <a:t>Survey administration at the end of the program (100% response rate)</a:t>
                      </a:r>
                      <a:endParaRPr lang="en-GB" sz="1800">
                        <a:effectLst/>
                        <a:latin typeface="Times New Roman"/>
                        <a:ea typeface="Calibri"/>
                        <a:cs typeface="Arial"/>
                      </a:endParaRPr>
                    </a:p>
                  </a:txBody>
                  <a:tcPr/>
                </a:tc>
                <a:tc>
                  <a:txBody>
                    <a:bodyPr/>
                    <a:lstStyle/>
                    <a:p>
                      <a:pPr algn="just">
                        <a:lnSpc>
                          <a:spcPct val="115000"/>
                        </a:lnSpc>
                        <a:spcBef>
                          <a:spcPts val="600"/>
                        </a:spcBef>
                        <a:spcAft>
                          <a:spcPts val="0"/>
                        </a:spcAft>
                      </a:pPr>
                      <a:r>
                        <a:rPr lang="en-AU" sz="1800" dirty="0" smtClean="0">
                          <a:effectLst/>
                        </a:rPr>
                        <a:t>-Content </a:t>
                      </a:r>
                      <a:r>
                        <a:rPr lang="en-AU" sz="1800" dirty="0">
                          <a:effectLst/>
                        </a:rPr>
                        <a:t>analysis (open questions)</a:t>
                      </a:r>
                      <a:endParaRPr lang="en-GB" sz="1800" dirty="0">
                        <a:effectLst/>
                      </a:endParaRPr>
                    </a:p>
                    <a:p>
                      <a:pPr algn="just">
                        <a:lnSpc>
                          <a:spcPct val="115000"/>
                        </a:lnSpc>
                        <a:spcBef>
                          <a:spcPts val="600"/>
                        </a:spcBef>
                        <a:spcAft>
                          <a:spcPts val="0"/>
                        </a:spcAft>
                      </a:pPr>
                      <a:r>
                        <a:rPr lang="en-AU" sz="1800" dirty="0">
                          <a:effectLst/>
                        </a:rPr>
                        <a:t>-Statistical analysis (ordinal data)</a:t>
                      </a:r>
                      <a:endParaRPr lang="en-GB" sz="1800" dirty="0">
                        <a:effectLst/>
                        <a:latin typeface="Times New Roman"/>
                        <a:ea typeface="Calibri"/>
                        <a:cs typeface="Arial"/>
                      </a:endParaRPr>
                    </a:p>
                  </a:txBody>
                  <a:tcPr/>
                </a:tc>
              </a:tr>
            </a:tbl>
          </a:graphicData>
        </a:graphic>
      </p:graphicFrame>
      <p:sp>
        <p:nvSpPr>
          <p:cNvPr id="3" name="Title 2"/>
          <p:cNvSpPr>
            <a:spLocks noGrp="1"/>
          </p:cNvSpPr>
          <p:nvPr>
            <p:ph type="title"/>
          </p:nvPr>
        </p:nvSpPr>
        <p:spPr>
          <a:xfrm>
            <a:off x="1511512" y="355847"/>
            <a:ext cx="7250748" cy="1054394"/>
          </a:xfrm>
        </p:spPr>
        <p:txBody>
          <a:bodyPr/>
          <a:lstStyle/>
          <a:p>
            <a:r>
              <a:rPr lang="en-AU" dirty="0" smtClean="0"/>
              <a:t>Research methodology</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4996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1"/>
            <p:extLst>
              <p:ext uri="{D42A27DB-BD31-4B8C-83A1-F6EECF244321}">
                <p14:modId xmlns:p14="http://schemas.microsoft.com/office/powerpoint/2010/main" val="3860015302"/>
              </p:ext>
            </p:extLst>
          </p:nvPr>
        </p:nvGraphicFramePr>
        <p:xfrm>
          <a:off x="144832" y="1509690"/>
          <a:ext cx="8891663" cy="5303520"/>
        </p:xfrm>
        <a:graphic>
          <a:graphicData uri="http://schemas.openxmlformats.org/drawingml/2006/table">
            <a:tbl>
              <a:tblPr firstRow="1" bandRow="1">
                <a:tableStyleId>{5C22544A-7EE6-4342-B048-85BDC9FD1C3A}</a:tableStyleId>
              </a:tblPr>
              <a:tblGrid>
                <a:gridCol w="3272747"/>
                <a:gridCol w="5618916"/>
              </a:tblGrid>
              <a:tr h="341585">
                <a:tc>
                  <a:txBody>
                    <a:bodyPr/>
                    <a:lstStyle/>
                    <a:p>
                      <a:r>
                        <a:rPr lang="en-AU" sz="1800" b="0" dirty="0" smtClean="0">
                          <a:solidFill>
                            <a:schemeClr val="tx1"/>
                          </a:solidFill>
                        </a:rPr>
                        <a:t>What </a:t>
                      </a:r>
                      <a:r>
                        <a:rPr lang="en-AU" sz="1800" b="0" dirty="0" smtClean="0">
                          <a:solidFill>
                            <a:schemeClr val="tx1"/>
                          </a:solidFill>
                        </a:rPr>
                        <a:t>was </a:t>
                      </a:r>
                      <a:r>
                        <a:rPr lang="en-AU" sz="1800" b="0" dirty="0" smtClean="0">
                          <a:solidFill>
                            <a:schemeClr val="tx1"/>
                          </a:solidFill>
                        </a:rPr>
                        <a:t>the program trying to achieve?</a:t>
                      </a:r>
                      <a:endParaRPr lang="en-GB" b="0" dirty="0">
                        <a:solidFill>
                          <a:schemeClr val="tx1"/>
                        </a:solidFill>
                      </a:endParaRPr>
                    </a:p>
                  </a:txBody>
                  <a:tcPr/>
                </a:tc>
                <a:tc>
                  <a:txBody>
                    <a:bodyPr/>
                    <a:lstStyle/>
                    <a:p>
                      <a:pPr marL="342900" indent="-342900">
                        <a:buFontTx/>
                        <a:buAutoNum type="arabicParenBoth"/>
                      </a:pPr>
                      <a:r>
                        <a:rPr lang="en-AU" b="0" dirty="0" smtClean="0">
                          <a:solidFill>
                            <a:schemeClr val="tx1"/>
                          </a:solidFill>
                        </a:rPr>
                        <a:t>whether the program participants shared a common understanding of the program’s objectives, </a:t>
                      </a:r>
                    </a:p>
                    <a:p>
                      <a:pPr marL="342900" indent="-342900">
                        <a:buFontTx/>
                        <a:buAutoNum type="arabicParenBoth"/>
                      </a:pPr>
                      <a:r>
                        <a:rPr lang="en-AU" b="0" dirty="0" smtClean="0">
                          <a:solidFill>
                            <a:schemeClr val="tx1"/>
                          </a:solidFill>
                        </a:rPr>
                        <a:t>how relevant the program’s objectives were to participants’ personal goals.</a:t>
                      </a:r>
                      <a:endParaRPr lang="en-GB" b="0" dirty="0">
                        <a:solidFill>
                          <a:schemeClr val="tx1"/>
                        </a:solidFill>
                      </a:endParaRPr>
                    </a:p>
                  </a:txBody>
                  <a:tcPr>
                    <a:solidFill>
                      <a:srgbClr val="FFC000"/>
                    </a:solidFill>
                  </a:tcPr>
                </a:tc>
              </a:tr>
              <a:tr h="825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smtClean="0"/>
                        <a:t>Was </a:t>
                      </a:r>
                      <a:r>
                        <a:rPr lang="en-AU" sz="1800" dirty="0" smtClean="0"/>
                        <a:t>the delivery working?</a:t>
                      </a:r>
                    </a:p>
                  </a:txBody>
                  <a:tcPr/>
                </a:tc>
                <a:tc>
                  <a:txBody>
                    <a:bodyPr/>
                    <a:lstStyle/>
                    <a:p>
                      <a:pPr marL="342900" indent="-342900">
                        <a:buFontTx/>
                        <a:buAutoNum type="arabicParenBoth"/>
                      </a:pPr>
                      <a:r>
                        <a:rPr lang="en-AU" dirty="0" smtClean="0"/>
                        <a:t>participants’ general satisfaction,  </a:t>
                      </a:r>
                    </a:p>
                    <a:p>
                      <a:pPr marL="342900" indent="-342900">
                        <a:buFontTx/>
                        <a:buAutoNum type="arabicParenBoth"/>
                      </a:pPr>
                      <a:r>
                        <a:rPr lang="en-AU" dirty="0" smtClean="0"/>
                        <a:t>their perceptions and evaluation of the program activities, </a:t>
                      </a:r>
                    </a:p>
                    <a:p>
                      <a:pPr marL="342900" indent="-342900">
                        <a:buFontTx/>
                        <a:buAutoNum type="arabicParenBoth"/>
                      </a:pPr>
                      <a:r>
                        <a:rPr lang="en-AU" dirty="0" smtClean="0"/>
                        <a:t>their perception and evaluation of organisational support. </a:t>
                      </a:r>
                    </a:p>
                  </a:txBody>
                  <a:tcPr>
                    <a:solidFill>
                      <a:srgbClr val="FFC000"/>
                    </a:solidFill>
                  </a:tcPr>
                </a:tc>
              </a:tr>
              <a:tr h="825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smtClean="0"/>
                        <a:t>Was</a:t>
                      </a:r>
                      <a:r>
                        <a:rPr lang="en-AU" sz="1800" baseline="0" dirty="0" smtClean="0"/>
                        <a:t> the </a:t>
                      </a:r>
                      <a:r>
                        <a:rPr lang="en-AU" sz="1800" dirty="0" smtClean="0"/>
                        <a:t>delivery </a:t>
                      </a:r>
                      <a:r>
                        <a:rPr lang="en-AU" sz="1800" dirty="0" smtClean="0"/>
                        <a:t>consistent with the program plan?</a:t>
                      </a:r>
                    </a:p>
                    <a:p>
                      <a:endParaRPr lang="en-GB" dirty="0"/>
                    </a:p>
                  </a:txBody>
                  <a:tcPr/>
                </a:tc>
                <a:tc>
                  <a:txBody>
                    <a:bodyPr/>
                    <a:lstStyle/>
                    <a:p>
                      <a:pPr marL="342900" indent="-342900">
                        <a:buAutoNum type="arabicParenBoth"/>
                      </a:pPr>
                      <a:r>
                        <a:rPr lang="en-AU" sz="1800" kern="1200" dirty="0" smtClean="0">
                          <a:solidFill>
                            <a:schemeClr val="dk1"/>
                          </a:solidFill>
                          <a:effectLst/>
                          <a:latin typeface="+mn-lt"/>
                          <a:ea typeface="+mn-ea"/>
                          <a:cs typeface="+mn-cs"/>
                        </a:rPr>
                        <a:t>Did the planned activities occur? </a:t>
                      </a:r>
                    </a:p>
                    <a:p>
                      <a:pPr marL="342900" indent="-342900">
                        <a:buAutoNum type="arabicParenBoth"/>
                      </a:pPr>
                      <a:r>
                        <a:rPr lang="en-AU" sz="1800" kern="1200" dirty="0" smtClean="0">
                          <a:solidFill>
                            <a:schemeClr val="dk1"/>
                          </a:solidFill>
                          <a:effectLst/>
                          <a:latin typeface="+mn-lt"/>
                          <a:ea typeface="+mn-ea"/>
                          <a:cs typeface="+mn-cs"/>
                        </a:rPr>
                        <a:t>What contents did the mentoring cover, and how effective they were according to the mentors and mentees?</a:t>
                      </a:r>
                    </a:p>
                    <a:p>
                      <a:pPr marL="342900" indent="-342900">
                        <a:buAutoNum type="arabicParenBoth"/>
                      </a:pPr>
                      <a:r>
                        <a:rPr lang="en-AU" sz="1800" kern="1200" dirty="0" smtClean="0">
                          <a:solidFill>
                            <a:schemeClr val="dk1"/>
                          </a:solidFill>
                          <a:effectLst/>
                          <a:latin typeface="+mn-lt"/>
                          <a:ea typeface="+mn-ea"/>
                          <a:cs typeface="+mn-cs"/>
                        </a:rPr>
                        <a:t>Program achievement</a:t>
                      </a:r>
                      <a:endParaRPr lang="en-GB" sz="1800" kern="1200" dirty="0">
                        <a:solidFill>
                          <a:schemeClr val="dk1"/>
                        </a:solidFill>
                        <a:effectLst/>
                        <a:latin typeface="+mn-lt"/>
                        <a:ea typeface="+mn-ea"/>
                        <a:cs typeface="+mn-cs"/>
                      </a:endParaRPr>
                    </a:p>
                  </a:txBody>
                  <a:tcPr>
                    <a:solidFill>
                      <a:srgbClr val="FFC000"/>
                    </a:solidFill>
                  </a:tcPr>
                </a:tc>
              </a:tr>
              <a:tr h="825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smtClean="0"/>
                        <a:t>What can be done to improve the program in the future?</a:t>
                      </a:r>
                      <a:endParaRPr lang="en-AU" sz="1800" dirty="0" smtClean="0"/>
                    </a:p>
                  </a:txBody>
                  <a:tcPr/>
                </a:tc>
                <a:tc>
                  <a:txBody>
                    <a:bodyPr/>
                    <a:lstStyle/>
                    <a:p>
                      <a:pPr marL="342900" indent="-342900">
                        <a:buFontTx/>
                        <a:buAutoNum type="arabicParenBoth"/>
                      </a:pPr>
                      <a:r>
                        <a:rPr lang="en-AU" dirty="0" smtClean="0"/>
                        <a:t>perceptions of the program’s strengths</a:t>
                      </a:r>
                    </a:p>
                    <a:p>
                      <a:pPr marL="342900" indent="-342900">
                        <a:buFontTx/>
                        <a:buAutoNum type="arabicParenBoth"/>
                      </a:pPr>
                      <a:r>
                        <a:rPr lang="en-AU" dirty="0" smtClean="0"/>
                        <a:t>areas of improvement</a:t>
                      </a:r>
                    </a:p>
                    <a:p>
                      <a:pPr marL="342900" indent="-342900">
                        <a:buFontTx/>
                        <a:buAutoNum type="arabicParenBoth"/>
                      </a:pPr>
                      <a:r>
                        <a:rPr lang="en-AU" dirty="0" smtClean="0"/>
                        <a:t>suggestions for improvement.</a:t>
                      </a:r>
                      <a:endParaRPr lang="en-GB" dirty="0"/>
                    </a:p>
                  </a:txBody>
                  <a:tcPr>
                    <a:solidFill>
                      <a:srgbClr val="FFC000"/>
                    </a:solidFill>
                  </a:tcPr>
                </a:tc>
              </a:tr>
            </a:tbl>
          </a:graphicData>
        </a:graphic>
      </p:graphicFrame>
      <p:sp>
        <p:nvSpPr>
          <p:cNvPr id="2" name="Title 1"/>
          <p:cNvSpPr>
            <a:spLocks noGrp="1"/>
          </p:cNvSpPr>
          <p:nvPr>
            <p:ph type="title"/>
          </p:nvPr>
        </p:nvSpPr>
        <p:spPr>
          <a:xfrm>
            <a:off x="1511512" y="355847"/>
            <a:ext cx="7250748" cy="1054394"/>
          </a:xfrm>
        </p:spPr>
        <p:txBody>
          <a:bodyPr/>
          <a:lstStyle/>
          <a:p>
            <a:r>
              <a:rPr lang="en-AU" sz="3600" dirty="0" smtClean="0">
                <a:solidFill>
                  <a:prstClr val="white"/>
                </a:solidFill>
              </a:rPr>
              <a:t>Survey instrument</a:t>
            </a:r>
            <a:endParaRPr lang="en-GB" sz="44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0649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62257"/>
          </a:xfrm>
        </p:spPr>
        <p:txBody>
          <a:bodyPr>
            <a:normAutofit/>
          </a:bodyPr>
          <a:lstStyle/>
          <a:p>
            <a:pPr>
              <a:lnSpc>
                <a:spcPct val="150000"/>
              </a:lnSpc>
              <a:buFont typeface="Wingdings" pitchFamily="2" charset="2"/>
              <a:buChar char="q"/>
            </a:pPr>
            <a:endParaRPr lang="en-AU" sz="200" dirty="0" smtClean="0"/>
          </a:p>
          <a:p>
            <a:pPr>
              <a:lnSpc>
                <a:spcPct val="150000"/>
              </a:lnSpc>
              <a:buFont typeface="Wingdings" pitchFamily="2" charset="2"/>
              <a:buChar char="q"/>
            </a:pPr>
            <a:endParaRPr lang="en-AU" sz="3200" dirty="0"/>
          </a:p>
          <a:p>
            <a:pPr marL="45720" indent="0" algn="ctr">
              <a:buNone/>
            </a:pPr>
            <a:r>
              <a:rPr lang="en-AU" sz="5400" b="1" dirty="0" smtClean="0"/>
              <a:t>DATA ANALYSIS AND FINDINGS</a:t>
            </a:r>
            <a:endParaRPr lang="en-AU" sz="5400" b="1" dirty="0" smtClean="0"/>
          </a:p>
        </p:txBody>
      </p:sp>
      <p:sp>
        <p:nvSpPr>
          <p:cNvPr id="2" name="Title 1"/>
          <p:cNvSpPr>
            <a:spLocks noGrp="1"/>
          </p:cNvSpPr>
          <p:nvPr>
            <p:ph type="title"/>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5350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62257"/>
          </a:xfrm>
        </p:spPr>
        <p:txBody>
          <a:bodyPr>
            <a:normAutofit/>
          </a:bodyPr>
          <a:lstStyle/>
          <a:p>
            <a:pPr>
              <a:buFont typeface="Wingdings" pitchFamily="2" charset="2"/>
              <a:buChar char="q"/>
            </a:pPr>
            <a:r>
              <a:rPr lang="en-AU" dirty="0" smtClean="0"/>
              <a:t>Researchers: </a:t>
            </a:r>
          </a:p>
          <a:p>
            <a:pPr>
              <a:buFontTx/>
              <a:buChar char="-"/>
            </a:pPr>
            <a:r>
              <a:rPr lang="en-AU" dirty="0" smtClean="0"/>
              <a:t>Teachers</a:t>
            </a:r>
          </a:p>
          <a:p>
            <a:pPr>
              <a:buFontTx/>
              <a:buChar char="-"/>
            </a:pPr>
            <a:r>
              <a:rPr lang="en-AU" dirty="0" smtClean="0"/>
              <a:t>Academic Manager</a:t>
            </a:r>
          </a:p>
          <a:p>
            <a:pPr>
              <a:buFontTx/>
              <a:buChar char="-"/>
            </a:pPr>
            <a:r>
              <a:rPr lang="en-AU" dirty="0" smtClean="0"/>
              <a:t>Coordinator of </a:t>
            </a:r>
            <a:r>
              <a:rPr lang="en-AU" dirty="0"/>
              <a:t>R&amp;D Activities for young teachers in </a:t>
            </a:r>
            <a:r>
              <a:rPr lang="en-AU" dirty="0" smtClean="0"/>
              <a:t>FELTE</a:t>
            </a:r>
            <a:endParaRPr lang="en-AU" dirty="0"/>
          </a:p>
          <a:p>
            <a:pPr>
              <a:buFont typeface="Wingdings"/>
              <a:buChar char="à"/>
            </a:pPr>
            <a:r>
              <a:rPr lang="en-US" dirty="0" smtClean="0"/>
              <a:t>Understand the concerns </a:t>
            </a:r>
            <a:r>
              <a:rPr lang="en-US" dirty="0"/>
              <a:t>over the performance, job satisfaction and turnover of young teachers</a:t>
            </a:r>
          </a:p>
          <a:p>
            <a:pPr>
              <a:buFont typeface="Wingdings"/>
              <a:buChar char="à"/>
            </a:pPr>
            <a:r>
              <a:rPr lang="en-AU" dirty="0" smtClean="0">
                <a:sym typeface="Wingdings" pitchFamily="2" charset="2"/>
              </a:rPr>
              <a:t>Recognise </a:t>
            </a:r>
            <a:r>
              <a:rPr lang="en-AU" dirty="0">
                <a:sym typeface="Wingdings" pitchFamily="2" charset="2"/>
              </a:rPr>
              <a:t>the needs of beginning teachers to receive formal professional induction</a:t>
            </a:r>
          </a:p>
          <a:p>
            <a:pPr>
              <a:buFont typeface="Wingdings"/>
              <a:buChar char="à"/>
            </a:pPr>
            <a:endParaRPr lang="en-AU" dirty="0" smtClean="0">
              <a:sym typeface="Wingdings" pitchFamily="2" charset="2"/>
            </a:endParaRPr>
          </a:p>
          <a:p>
            <a:pPr>
              <a:buFont typeface="Wingdings" pitchFamily="2" charset="2"/>
              <a:buChar char="q"/>
            </a:pPr>
            <a:r>
              <a:rPr lang="en-AU" dirty="0">
                <a:sym typeface="Wingdings" pitchFamily="2" charset="2"/>
              </a:rPr>
              <a:t>2009: a plan for a mentoring program for beginning teachers developed in Division </a:t>
            </a:r>
            <a:r>
              <a:rPr lang="en-AU" dirty="0" smtClean="0">
                <a:sym typeface="Wingdings" pitchFamily="2" charset="2"/>
              </a:rPr>
              <a:t>2</a:t>
            </a:r>
          </a:p>
          <a:p>
            <a:pPr>
              <a:buFont typeface="Wingdings" pitchFamily="2" charset="2"/>
              <a:buChar char="q"/>
            </a:pPr>
            <a:r>
              <a:rPr lang="en-AU" dirty="0">
                <a:sym typeface="Wingdings" pitchFamily="2" charset="2"/>
              </a:rPr>
              <a:t>2010-2011: implementation of the program in Division </a:t>
            </a:r>
            <a:r>
              <a:rPr lang="en-AU" dirty="0" smtClean="0">
                <a:sym typeface="Wingdings" pitchFamily="2" charset="2"/>
              </a:rPr>
              <a:t>2</a:t>
            </a:r>
          </a:p>
          <a:p>
            <a:pPr>
              <a:buFont typeface="Wingdings" pitchFamily="2" charset="2"/>
              <a:buChar char="q"/>
            </a:pPr>
            <a:r>
              <a:rPr lang="en-AU" dirty="0">
                <a:sym typeface="Wingdings" pitchFamily="2" charset="2"/>
              </a:rPr>
              <a:t>Now: evaluation </a:t>
            </a:r>
            <a:r>
              <a:rPr lang="en-AU" b="1" u="sng" dirty="0">
                <a:solidFill>
                  <a:srgbClr val="FE5C02"/>
                </a:solidFill>
                <a:sym typeface="Wingdings" pitchFamily="2" charset="2"/>
              </a:rPr>
              <a:t>for improvement </a:t>
            </a:r>
            <a:r>
              <a:rPr lang="en-AU" dirty="0">
                <a:sym typeface="Wingdings" pitchFamily="2" charset="2"/>
              </a:rPr>
              <a:t>of the program</a:t>
            </a:r>
            <a:endParaRPr lang="en-AU" dirty="0"/>
          </a:p>
          <a:p>
            <a:pPr>
              <a:buFont typeface="Wingdings" pitchFamily="2" charset="2"/>
              <a:buChar char="q"/>
            </a:pPr>
            <a:endParaRPr lang="en-AU" dirty="0">
              <a:sym typeface="Wingdings" pitchFamily="2" charset="2"/>
            </a:endParaRPr>
          </a:p>
          <a:p>
            <a:pPr>
              <a:buFont typeface="Wingdings" pitchFamily="2" charset="2"/>
              <a:buChar char="q"/>
            </a:pPr>
            <a:endParaRPr lang="en-AU" dirty="0">
              <a:sym typeface="Wingdings" pitchFamily="2" charset="2"/>
            </a:endParaRPr>
          </a:p>
          <a:p>
            <a:pPr>
              <a:buFont typeface="Wingdings"/>
              <a:buChar char="à"/>
            </a:pPr>
            <a:endParaRPr lang="en-AU" dirty="0">
              <a:sym typeface="Wingdings" pitchFamily="2" charset="2"/>
            </a:endParaRPr>
          </a:p>
          <a:p>
            <a:pPr marL="45720" indent="0">
              <a:buNone/>
            </a:pPr>
            <a:endParaRPr lang="en-GB" dirty="0"/>
          </a:p>
        </p:txBody>
      </p:sp>
      <p:sp>
        <p:nvSpPr>
          <p:cNvPr id="2" name="Title 1"/>
          <p:cNvSpPr>
            <a:spLocks noGrp="1"/>
          </p:cNvSpPr>
          <p:nvPr>
            <p:ph type="title"/>
          </p:nvPr>
        </p:nvSpPr>
        <p:spPr/>
        <p:txBody>
          <a:bodyPr/>
          <a:lstStyle/>
          <a:p>
            <a:r>
              <a:rPr lang="en-AU" dirty="0" smtClean="0"/>
              <a:t>About the </a:t>
            </a:r>
            <a:r>
              <a:rPr lang="en-AU" dirty="0" smtClean="0"/>
              <a:t>researchers</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08249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708920"/>
            <a:ext cx="8407893" cy="4407408"/>
          </a:xfrm>
        </p:spPr>
        <p:txBody>
          <a:bodyPr>
            <a:normAutofit/>
          </a:bodyPr>
          <a:lstStyle/>
          <a:p>
            <a:pPr marL="45720" indent="0" defTabSz="265113">
              <a:buNone/>
            </a:pPr>
            <a:r>
              <a:rPr lang="en-AU" sz="2400" dirty="0">
                <a:solidFill>
                  <a:schemeClr val="tx1"/>
                </a:solidFill>
              </a:rPr>
              <a:t>1)	What was the program trying to achieve?</a:t>
            </a:r>
          </a:p>
          <a:p>
            <a:pPr marL="45720" indent="0" defTabSz="265113">
              <a:buNone/>
            </a:pPr>
            <a:r>
              <a:rPr lang="en-AU" sz="2400" dirty="0">
                <a:solidFill>
                  <a:schemeClr val="tx1"/>
                </a:solidFill>
              </a:rPr>
              <a:t>2)	Was the delivery working?</a:t>
            </a:r>
          </a:p>
          <a:p>
            <a:pPr marL="45720" indent="0" defTabSz="265113">
              <a:buNone/>
            </a:pPr>
            <a:r>
              <a:rPr lang="en-AU" sz="2400" dirty="0">
                <a:solidFill>
                  <a:schemeClr val="tx1"/>
                </a:solidFill>
              </a:rPr>
              <a:t>3)	Was delivery consistent with the program plan?</a:t>
            </a:r>
          </a:p>
          <a:p>
            <a:pPr marL="45720" indent="0" defTabSz="265113">
              <a:buNone/>
            </a:pPr>
            <a:r>
              <a:rPr lang="en-AU" sz="2400" dirty="0">
                <a:solidFill>
                  <a:schemeClr val="tx1"/>
                </a:solidFill>
              </a:rPr>
              <a:t>4)	What can be done to improve the program for the future? </a:t>
            </a:r>
          </a:p>
          <a:p>
            <a:pPr marL="45720" indent="0">
              <a:buNone/>
            </a:pPr>
            <a:endParaRPr lang="en-GB" sz="2400" dirty="0"/>
          </a:p>
        </p:txBody>
      </p:sp>
      <p:sp>
        <p:nvSpPr>
          <p:cNvPr id="3" name="Title 2"/>
          <p:cNvSpPr>
            <a:spLocks noGrp="1"/>
          </p:cNvSpPr>
          <p:nvPr>
            <p:ph type="title"/>
          </p:nvPr>
        </p:nvSpPr>
        <p:spPr/>
        <p:txBody>
          <a:bodyPr/>
          <a:lstStyle/>
          <a:p>
            <a:r>
              <a:rPr lang="en-AU" dirty="0" smtClean="0"/>
              <a:t>Research questions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39077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2852936"/>
            <a:ext cx="8856984" cy="1200329"/>
          </a:xfrm>
          <a:prstGeom prst="rect">
            <a:avLst/>
          </a:prstGeom>
          <a:solidFill>
            <a:schemeClr val="tx2">
              <a:lumMod val="75000"/>
            </a:schemeClr>
          </a:solidFill>
        </p:spPr>
        <p:txBody>
          <a:bodyPr wrap="square">
            <a:spAutoFit/>
          </a:bodyPr>
          <a:lstStyle/>
          <a:p>
            <a:pPr marL="742950" indent="-742950" algn="ctr">
              <a:buAutoNum type="arabicPeriod"/>
            </a:pPr>
            <a:r>
              <a:rPr lang="en-AU" sz="3600" dirty="0" smtClean="0">
                <a:solidFill>
                  <a:schemeClr val="bg1"/>
                </a:solidFill>
              </a:rPr>
              <a:t>What </a:t>
            </a:r>
            <a:r>
              <a:rPr lang="en-AU" sz="3600" dirty="0">
                <a:solidFill>
                  <a:schemeClr val="bg1"/>
                </a:solidFill>
              </a:rPr>
              <a:t>was the program trying to achieve</a:t>
            </a:r>
            <a:r>
              <a:rPr lang="en-AU" sz="3600" dirty="0" smtClean="0">
                <a:solidFill>
                  <a:schemeClr val="bg1"/>
                </a:solidFill>
              </a:rPr>
              <a:t>?</a:t>
            </a:r>
          </a:p>
        </p:txBody>
      </p:sp>
    </p:spTree>
    <p:extLst>
      <p:ext uri="{BB962C8B-B14F-4D97-AF65-F5344CB8AC3E}">
        <p14:creationId xmlns:p14="http://schemas.microsoft.com/office/powerpoint/2010/main" val="13587956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4"/>
            <a:ext cx="8407893" cy="4536504"/>
          </a:xfrm>
        </p:spPr>
        <p:txBody>
          <a:bodyPr>
            <a:normAutofit/>
          </a:bodyPr>
          <a:lstStyle/>
          <a:p>
            <a:endParaRPr lang="en-AU" sz="2400" dirty="0" smtClean="0"/>
          </a:p>
          <a:p>
            <a:endParaRPr lang="en-AU" sz="2400" dirty="0" smtClean="0"/>
          </a:p>
          <a:p>
            <a:r>
              <a:rPr lang="en-AU" sz="2400" dirty="0" smtClean="0"/>
              <a:t>The </a:t>
            </a:r>
            <a:r>
              <a:rPr lang="en-AU" sz="2400" dirty="0" smtClean="0"/>
              <a:t>program objectives were not described officially in written form</a:t>
            </a:r>
            <a:endParaRPr lang="en-AU" sz="2400" dirty="0"/>
          </a:p>
          <a:p>
            <a:r>
              <a:rPr lang="en-AU" sz="2400" dirty="0" smtClean="0"/>
              <a:t>Perceived goals are mainly towards Mentees (+) and sharing culture </a:t>
            </a:r>
            <a:r>
              <a:rPr lang="en-AU" sz="2400" dirty="0" smtClean="0"/>
              <a:t>(+)</a:t>
            </a:r>
            <a:endParaRPr lang="en-AU" sz="2400" dirty="0" smtClean="0"/>
          </a:p>
        </p:txBody>
      </p:sp>
      <p:sp>
        <p:nvSpPr>
          <p:cNvPr id="2" name="Title 1"/>
          <p:cNvSpPr>
            <a:spLocks noGrp="1"/>
          </p:cNvSpPr>
          <p:nvPr>
            <p:ph type="title"/>
          </p:nvPr>
        </p:nvSpPr>
        <p:spPr>
          <a:xfrm>
            <a:off x="1511512" y="355847"/>
            <a:ext cx="7250748" cy="1054394"/>
          </a:xfrm>
        </p:spPr>
        <p:txBody>
          <a:bodyPr/>
          <a:lstStyle/>
          <a:p>
            <a:r>
              <a:rPr lang="en-AU" sz="2400" dirty="0"/>
              <a:t>1. What was the program trying to achieve?</a:t>
            </a:r>
            <a:endParaRPr lang="en-AU" sz="24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7457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2349754"/>
              </p:ext>
            </p:extLst>
          </p:nvPr>
        </p:nvGraphicFramePr>
        <p:xfrm>
          <a:off x="179512" y="1628797"/>
          <a:ext cx="8712001" cy="5174333"/>
        </p:xfrm>
        <a:graphic>
          <a:graphicData uri="http://schemas.openxmlformats.org/drawingml/2006/table">
            <a:tbl>
              <a:tblPr firstRow="1" firstCol="1" bandRow="1">
                <a:tableStyleId>{5940675A-B579-460E-94D1-54222C63F5DA}</a:tableStyleId>
              </a:tblPr>
              <a:tblGrid>
                <a:gridCol w="5504654"/>
                <a:gridCol w="1603155"/>
                <a:gridCol w="1604192"/>
              </a:tblGrid>
              <a:tr h="504059">
                <a:tc>
                  <a:txBody>
                    <a:bodyPr/>
                    <a:lstStyle/>
                    <a:p>
                      <a:pPr algn="just">
                        <a:lnSpc>
                          <a:spcPct val="115000"/>
                        </a:lnSpc>
                        <a:spcAft>
                          <a:spcPts val="0"/>
                        </a:spcAft>
                        <a:tabLst>
                          <a:tab pos="2865755" algn="ctr"/>
                          <a:tab pos="5731510" algn="r"/>
                        </a:tabLst>
                      </a:pPr>
                      <a:r>
                        <a:rPr lang="en-AU" sz="2000" b="1" dirty="0">
                          <a:effectLst/>
                        </a:rPr>
                        <a:t>Objectives</a:t>
                      </a:r>
                      <a:endParaRPr lang="en-GB" sz="1800" b="1" dirty="0">
                        <a:effectLst/>
                        <a:latin typeface="Arial"/>
                        <a:ea typeface="Arial"/>
                        <a:cs typeface="Times New Roman"/>
                      </a:endParaRPr>
                    </a:p>
                  </a:txBody>
                  <a:tcPr marL="68430" marR="68430" marT="0" marB="0"/>
                </a:tc>
                <a:tc>
                  <a:txBody>
                    <a:bodyPr/>
                    <a:lstStyle/>
                    <a:p>
                      <a:pPr algn="just">
                        <a:lnSpc>
                          <a:spcPct val="115000"/>
                        </a:lnSpc>
                        <a:spcAft>
                          <a:spcPts val="0"/>
                        </a:spcAft>
                        <a:tabLst>
                          <a:tab pos="2865755" algn="ctr"/>
                          <a:tab pos="5731510" algn="r"/>
                        </a:tabLst>
                      </a:pPr>
                      <a:r>
                        <a:rPr lang="en-AU" sz="1600" smtClean="0">
                          <a:effectLst/>
                        </a:rPr>
                        <a:t>Mentees</a:t>
                      </a:r>
                      <a:r>
                        <a:rPr lang="en-AU" sz="1600" dirty="0">
                          <a:effectLst/>
                        </a:rPr>
                        <a:t>’ responses</a:t>
                      </a:r>
                      <a:endParaRPr lang="en-GB" sz="1400" dirty="0">
                        <a:effectLst/>
                        <a:latin typeface="Arial"/>
                        <a:ea typeface="Arial"/>
                        <a:cs typeface="Times New Roman"/>
                      </a:endParaRPr>
                    </a:p>
                  </a:txBody>
                  <a:tcPr marL="68430" marR="68430" marT="0" marB="0"/>
                </a:tc>
                <a:tc>
                  <a:txBody>
                    <a:bodyPr/>
                    <a:lstStyle/>
                    <a:p>
                      <a:pPr algn="just">
                        <a:lnSpc>
                          <a:spcPct val="115000"/>
                        </a:lnSpc>
                        <a:spcAft>
                          <a:spcPts val="0"/>
                        </a:spcAft>
                        <a:tabLst>
                          <a:tab pos="2865755" algn="ctr"/>
                          <a:tab pos="5731510" algn="r"/>
                        </a:tabLst>
                      </a:pPr>
                      <a:r>
                        <a:rPr lang="en-AU" sz="1600" dirty="0" smtClean="0">
                          <a:effectLst/>
                        </a:rPr>
                        <a:t>Mentors</a:t>
                      </a:r>
                      <a:r>
                        <a:rPr lang="en-AU" sz="1600" dirty="0">
                          <a:effectLst/>
                        </a:rPr>
                        <a:t>’ responses</a:t>
                      </a:r>
                      <a:endParaRPr lang="en-GB" sz="1400" dirty="0">
                        <a:effectLst/>
                        <a:latin typeface="Arial"/>
                        <a:ea typeface="Arial"/>
                        <a:cs typeface="Times New Roman"/>
                      </a:endParaRPr>
                    </a:p>
                  </a:txBody>
                  <a:tcPr marL="68430" marR="68430" marT="0" marB="0"/>
                </a:tc>
              </a:tr>
              <a:tr h="240026">
                <a:tc>
                  <a:txBody>
                    <a:bodyPr/>
                    <a:lstStyle/>
                    <a:p>
                      <a:pPr algn="just">
                        <a:lnSpc>
                          <a:spcPct val="115000"/>
                        </a:lnSpc>
                        <a:spcAft>
                          <a:spcPts val="0"/>
                        </a:spcAft>
                        <a:tabLst>
                          <a:tab pos="2865755" algn="ctr"/>
                          <a:tab pos="5731510" algn="r"/>
                        </a:tabLst>
                      </a:pPr>
                      <a:r>
                        <a:rPr lang="en-AU" sz="1600" b="1" dirty="0">
                          <a:effectLst/>
                        </a:rPr>
                        <a:t>Objectives related to mentees</a:t>
                      </a:r>
                      <a:endParaRPr lang="en-GB" sz="1400" b="1" dirty="0">
                        <a:effectLst/>
                        <a:latin typeface="Arial"/>
                        <a:ea typeface="Arial"/>
                        <a:cs typeface="Times New Roman"/>
                      </a:endParaRPr>
                    </a:p>
                  </a:txBody>
                  <a:tcPr marL="68430" marR="68430" marT="0" marB="0">
                    <a:solidFill>
                      <a:srgbClr val="92D050"/>
                    </a:solidFill>
                  </a:tcPr>
                </a:tc>
                <a:tc>
                  <a:txBody>
                    <a:bodyPr/>
                    <a:lstStyle/>
                    <a:p>
                      <a:pPr algn="just">
                        <a:lnSpc>
                          <a:spcPct val="115000"/>
                        </a:lnSpc>
                        <a:spcAft>
                          <a:spcPts val="0"/>
                        </a:spcAft>
                        <a:tabLst>
                          <a:tab pos="2865755" algn="ctr"/>
                          <a:tab pos="5731510" algn="r"/>
                        </a:tabLst>
                      </a:pPr>
                      <a:r>
                        <a:rPr lang="en-AU" sz="1600">
                          <a:effectLst/>
                        </a:rPr>
                        <a:t> </a:t>
                      </a:r>
                      <a:endParaRPr lang="en-GB" sz="1400">
                        <a:effectLst/>
                        <a:latin typeface="Arial"/>
                        <a:ea typeface="Arial"/>
                        <a:cs typeface="Times New Roman"/>
                      </a:endParaRPr>
                    </a:p>
                  </a:txBody>
                  <a:tcPr marL="68430" marR="68430" marT="0" marB="0"/>
                </a:tc>
                <a:tc>
                  <a:txBody>
                    <a:bodyPr/>
                    <a:lstStyle/>
                    <a:p>
                      <a:pPr algn="just">
                        <a:lnSpc>
                          <a:spcPct val="115000"/>
                        </a:lnSpc>
                        <a:spcAft>
                          <a:spcPts val="0"/>
                        </a:spcAft>
                        <a:tabLst>
                          <a:tab pos="2865755" algn="ctr"/>
                          <a:tab pos="5731510" algn="r"/>
                        </a:tabLst>
                      </a:pPr>
                      <a:r>
                        <a:rPr lang="en-AU" sz="1600" dirty="0">
                          <a:effectLst/>
                        </a:rPr>
                        <a:t> </a:t>
                      </a:r>
                      <a:endParaRPr lang="en-GB" sz="1400" dirty="0">
                        <a:effectLst/>
                        <a:latin typeface="Arial"/>
                        <a:ea typeface="Arial"/>
                        <a:cs typeface="Times New Roman"/>
                      </a:endParaRPr>
                    </a:p>
                  </a:txBody>
                  <a:tcPr marL="68430" marR="68430" marT="0" marB="0"/>
                </a:tc>
              </a:tr>
              <a:tr h="720080">
                <a:tc>
                  <a:txBody>
                    <a:bodyPr/>
                    <a:lstStyle/>
                    <a:p>
                      <a:pPr marL="270510" algn="just">
                        <a:lnSpc>
                          <a:spcPct val="115000"/>
                        </a:lnSpc>
                        <a:spcAft>
                          <a:spcPts val="0"/>
                        </a:spcAft>
                        <a:tabLst>
                          <a:tab pos="2865755" algn="ctr"/>
                          <a:tab pos="5731510" algn="r"/>
                        </a:tabLst>
                      </a:pPr>
                      <a:r>
                        <a:rPr lang="en-AU" sz="1600" dirty="0">
                          <a:effectLst/>
                        </a:rPr>
                        <a:t>a. To provide professional support for mentees (teaching methodologies, lesson preparation, class management)</a:t>
                      </a:r>
                      <a:endParaRPr lang="en-GB" sz="1400" dirty="0">
                        <a:effectLst/>
                        <a:latin typeface="Arial"/>
                        <a:ea typeface="Arial"/>
                        <a:cs typeface="Times New Roman"/>
                      </a:endParaRPr>
                    </a:p>
                  </a:txBody>
                  <a:tcPr marL="68430" marR="68430" marT="0" marB="0">
                    <a:solidFill>
                      <a:srgbClr val="92D050"/>
                    </a:solidFill>
                  </a:tcPr>
                </a:tc>
                <a:tc>
                  <a:txBody>
                    <a:bodyPr/>
                    <a:lstStyle/>
                    <a:p>
                      <a:pPr algn="ctr">
                        <a:lnSpc>
                          <a:spcPct val="115000"/>
                        </a:lnSpc>
                        <a:spcAft>
                          <a:spcPts val="0"/>
                        </a:spcAft>
                        <a:tabLst>
                          <a:tab pos="2865755" algn="ctr"/>
                          <a:tab pos="5731510" algn="r"/>
                        </a:tabLst>
                      </a:pPr>
                      <a:r>
                        <a:rPr lang="en-AU" sz="1600" dirty="0">
                          <a:effectLst/>
                        </a:rPr>
                        <a:t>6/12</a:t>
                      </a:r>
                      <a:endParaRPr lang="en-GB" sz="1400" dirty="0">
                        <a:effectLst/>
                        <a:latin typeface="Arial"/>
                        <a:ea typeface="Arial"/>
                        <a:cs typeface="Times New Roman"/>
                      </a:endParaRPr>
                    </a:p>
                  </a:txBody>
                  <a:tcPr marL="68430" marR="68430" marT="0" marB="0"/>
                </a:tc>
                <a:tc>
                  <a:txBody>
                    <a:bodyPr/>
                    <a:lstStyle/>
                    <a:p>
                      <a:pPr algn="ctr">
                        <a:lnSpc>
                          <a:spcPct val="115000"/>
                        </a:lnSpc>
                        <a:spcAft>
                          <a:spcPts val="0"/>
                        </a:spcAft>
                        <a:tabLst>
                          <a:tab pos="2865755" algn="ctr"/>
                          <a:tab pos="5731510" algn="r"/>
                        </a:tabLst>
                      </a:pPr>
                      <a:r>
                        <a:rPr lang="en-AU" sz="1600" dirty="0">
                          <a:effectLst/>
                        </a:rPr>
                        <a:t>6/15</a:t>
                      </a:r>
                      <a:endParaRPr lang="en-GB" sz="1400" dirty="0">
                        <a:effectLst/>
                        <a:latin typeface="Arial"/>
                        <a:ea typeface="Arial"/>
                        <a:cs typeface="Times New Roman"/>
                      </a:endParaRPr>
                    </a:p>
                  </a:txBody>
                  <a:tcPr marL="68430" marR="68430" marT="0" marB="0"/>
                </a:tc>
              </a:tr>
              <a:tr h="480054">
                <a:tc>
                  <a:txBody>
                    <a:bodyPr/>
                    <a:lstStyle/>
                    <a:p>
                      <a:pPr marL="270510" algn="just">
                        <a:lnSpc>
                          <a:spcPct val="115000"/>
                        </a:lnSpc>
                        <a:spcAft>
                          <a:spcPts val="0"/>
                        </a:spcAft>
                        <a:tabLst>
                          <a:tab pos="2865755" algn="ctr"/>
                          <a:tab pos="5731510" algn="r"/>
                        </a:tabLst>
                      </a:pPr>
                      <a:r>
                        <a:rPr lang="en-AU" sz="1600" dirty="0">
                          <a:effectLst/>
                        </a:rPr>
                        <a:t>b. To develop mentees’ attitude (confidence, responsibility)</a:t>
                      </a:r>
                      <a:endParaRPr lang="en-GB" sz="1400" dirty="0">
                        <a:effectLst/>
                        <a:latin typeface="Arial"/>
                        <a:ea typeface="Arial"/>
                        <a:cs typeface="Times New Roman"/>
                      </a:endParaRPr>
                    </a:p>
                  </a:txBody>
                  <a:tcPr marL="68430" marR="68430" marT="0" marB="0">
                    <a:solidFill>
                      <a:srgbClr val="92D050"/>
                    </a:solidFill>
                  </a:tcPr>
                </a:tc>
                <a:tc>
                  <a:txBody>
                    <a:bodyPr/>
                    <a:lstStyle/>
                    <a:p>
                      <a:pPr algn="ctr">
                        <a:lnSpc>
                          <a:spcPct val="115000"/>
                        </a:lnSpc>
                        <a:spcAft>
                          <a:spcPts val="0"/>
                        </a:spcAft>
                        <a:tabLst>
                          <a:tab pos="2865755" algn="ctr"/>
                          <a:tab pos="5731510" algn="r"/>
                        </a:tabLst>
                      </a:pPr>
                      <a:r>
                        <a:rPr lang="en-AU" sz="1600" dirty="0">
                          <a:effectLst/>
                        </a:rPr>
                        <a:t>1/12</a:t>
                      </a:r>
                      <a:endParaRPr lang="en-GB" sz="1400" dirty="0">
                        <a:effectLst/>
                        <a:latin typeface="Arial"/>
                        <a:ea typeface="Arial"/>
                        <a:cs typeface="Times New Roman"/>
                      </a:endParaRPr>
                    </a:p>
                  </a:txBody>
                  <a:tcPr marL="68430" marR="68430" marT="0" marB="0"/>
                </a:tc>
                <a:tc>
                  <a:txBody>
                    <a:bodyPr/>
                    <a:lstStyle/>
                    <a:p>
                      <a:pPr algn="ctr">
                        <a:lnSpc>
                          <a:spcPct val="115000"/>
                        </a:lnSpc>
                        <a:spcAft>
                          <a:spcPts val="0"/>
                        </a:spcAft>
                        <a:tabLst>
                          <a:tab pos="2865755" algn="ctr"/>
                          <a:tab pos="5731510" algn="r"/>
                        </a:tabLst>
                      </a:pPr>
                      <a:r>
                        <a:rPr lang="en-AU" sz="1600" dirty="0">
                          <a:effectLst/>
                        </a:rPr>
                        <a:t>1/15</a:t>
                      </a:r>
                      <a:endParaRPr lang="en-GB" sz="1400" dirty="0">
                        <a:effectLst/>
                        <a:latin typeface="Arial"/>
                        <a:ea typeface="Arial"/>
                        <a:cs typeface="Times New Roman"/>
                      </a:endParaRPr>
                    </a:p>
                  </a:txBody>
                  <a:tcPr marL="68430" marR="68430" marT="0" marB="0"/>
                </a:tc>
              </a:tr>
              <a:tr h="480054">
                <a:tc>
                  <a:txBody>
                    <a:bodyPr/>
                    <a:lstStyle/>
                    <a:p>
                      <a:pPr marL="270510" algn="just">
                        <a:lnSpc>
                          <a:spcPct val="115000"/>
                        </a:lnSpc>
                        <a:spcAft>
                          <a:spcPts val="0"/>
                        </a:spcAft>
                        <a:tabLst>
                          <a:tab pos="2865755" algn="ctr"/>
                          <a:tab pos="5731510" algn="r"/>
                        </a:tabLst>
                      </a:pPr>
                      <a:r>
                        <a:rPr lang="en-AU" sz="1600" dirty="0">
                          <a:effectLst/>
                        </a:rPr>
                        <a:t>c. To inform mentees of the current teaching programs and practices in the division</a:t>
                      </a:r>
                      <a:endParaRPr lang="en-GB" sz="1400" dirty="0">
                        <a:effectLst/>
                        <a:latin typeface="Arial"/>
                        <a:ea typeface="Arial"/>
                        <a:cs typeface="Times New Roman"/>
                      </a:endParaRPr>
                    </a:p>
                  </a:txBody>
                  <a:tcPr marL="68430" marR="68430" marT="0" marB="0">
                    <a:solidFill>
                      <a:srgbClr val="92D050"/>
                    </a:solidFill>
                  </a:tcPr>
                </a:tc>
                <a:tc>
                  <a:txBody>
                    <a:bodyPr/>
                    <a:lstStyle/>
                    <a:p>
                      <a:pPr algn="ctr">
                        <a:lnSpc>
                          <a:spcPct val="115000"/>
                        </a:lnSpc>
                        <a:spcAft>
                          <a:spcPts val="0"/>
                        </a:spcAft>
                        <a:tabLst>
                          <a:tab pos="2865755" algn="ctr"/>
                          <a:tab pos="5731510" algn="r"/>
                        </a:tabLst>
                      </a:pPr>
                      <a:r>
                        <a:rPr lang="en-AU" sz="1600" dirty="0">
                          <a:effectLst/>
                        </a:rPr>
                        <a:t>1/12</a:t>
                      </a:r>
                      <a:endParaRPr lang="en-GB" sz="1400" dirty="0">
                        <a:effectLst/>
                        <a:latin typeface="Arial"/>
                        <a:ea typeface="Arial"/>
                        <a:cs typeface="Times New Roman"/>
                      </a:endParaRPr>
                    </a:p>
                  </a:txBody>
                  <a:tcPr marL="68430" marR="68430" marT="0" marB="0"/>
                </a:tc>
                <a:tc>
                  <a:txBody>
                    <a:bodyPr/>
                    <a:lstStyle/>
                    <a:p>
                      <a:pPr algn="ctr">
                        <a:lnSpc>
                          <a:spcPct val="115000"/>
                        </a:lnSpc>
                        <a:spcAft>
                          <a:spcPts val="0"/>
                        </a:spcAft>
                        <a:tabLst>
                          <a:tab pos="2865755" algn="ctr"/>
                          <a:tab pos="5731510" algn="r"/>
                        </a:tabLst>
                      </a:pPr>
                      <a:r>
                        <a:rPr lang="en-AU" sz="1600" dirty="0">
                          <a:effectLst/>
                        </a:rPr>
                        <a:t>1/15</a:t>
                      </a:r>
                      <a:endParaRPr lang="en-GB" sz="1400" dirty="0">
                        <a:effectLst/>
                        <a:latin typeface="Arial"/>
                        <a:ea typeface="Arial"/>
                        <a:cs typeface="Times New Roman"/>
                      </a:endParaRPr>
                    </a:p>
                  </a:txBody>
                  <a:tcPr marL="68430" marR="68430" marT="0" marB="0"/>
                </a:tc>
              </a:tr>
              <a:tr h="240026">
                <a:tc>
                  <a:txBody>
                    <a:bodyPr/>
                    <a:lstStyle/>
                    <a:p>
                      <a:pPr algn="just">
                        <a:lnSpc>
                          <a:spcPct val="115000"/>
                        </a:lnSpc>
                        <a:spcAft>
                          <a:spcPts val="0"/>
                        </a:spcAft>
                        <a:tabLst>
                          <a:tab pos="2865755" algn="ctr"/>
                          <a:tab pos="5731510" algn="r"/>
                        </a:tabLst>
                      </a:pPr>
                      <a:r>
                        <a:rPr lang="en-AU" sz="1600" b="1" dirty="0" smtClean="0">
                          <a:effectLst/>
                        </a:rPr>
                        <a:t>Objectives related to mentors</a:t>
                      </a:r>
                      <a:endParaRPr lang="en-GB" sz="1400" b="1" dirty="0">
                        <a:effectLst/>
                        <a:latin typeface="Arial"/>
                        <a:ea typeface="Arial"/>
                        <a:cs typeface="Times New Roman"/>
                      </a:endParaRPr>
                    </a:p>
                  </a:txBody>
                  <a:tcPr marL="68430" marR="68430" marT="0" marB="0">
                    <a:solidFill>
                      <a:srgbClr val="00B050"/>
                    </a:solidFill>
                  </a:tcPr>
                </a:tc>
                <a:tc>
                  <a:txBody>
                    <a:bodyPr/>
                    <a:lstStyle/>
                    <a:p>
                      <a:pPr algn="ctr">
                        <a:lnSpc>
                          <a:spcPct val="115000"/>
                        </a:lnSpc>
                        <a:spcAft>
                          <a:spcPts val="0"/>
                        </a:spcAft>
                        <a:tabLst>
                          <a:tab pos="2865755" algn="ctr"/>
                          <a:tab pos="5731510" algn="r"/>
                        </a:tabLst>
                      </a:pPr>
                      <a:r>
                        <a:rPr lang="en-AU" sz="1600">
                          <a:effectLst/>
                        </a:rPr>
                        <a:t> </a:t>
                      </a:r>
                      <a:endParaRPr lang="en-GB" sz="1400">
                        <a:effectLst/>
                        <a:latin typeface="Arial"/>
                        <a:ea typeface="Arial"/>
                        <a:cs typeface="Times New Roman"/>
                      </a:endParaRPr>
                    </a:p>
                  </a:txBody>
                  <a:tcPr marL="68430" marR="68430" marT="0" marB="0"/>
                </a:tc>
                <a:tc>
                  <a:txBody>
                    <a:bodyPr/>
                    <a:lstStyle/>
                    <a:p>
                      <a:pPr algn="ctr">
                        <a:lnSpc>
                          <a:spcPct val="115000"/>
                        </a:lnSpc>
                        <a:spcAft>
                          <a:spcPts val="0"/>
                        </a:spcAft>
                        <a:tabLst>
                          <a:tab pos="2865755" algn="ctr"/>
                          <a:tab pos="5731510" algn="r"/>
                        </a:tabLst>
                      </a:pPr>
                      <a:r>
                        <a:rPr lang="en-AU" sz="1600" dirty="0">
                          <a:effectLst/>
                        </a:rPr>
                        <a:t> </a:t>
                      </a:r>
                      <a:endParaRPr lang="en-GB" sz="1400" dirty="0">
                        <a:effectLst/>
                        <a:latin typeface="Arial"/>
                        <a:ea typeface="Arial"/>
                        <a:cs typeface="Times New Roman"/>
                      </a:endParaRPr>
                    </a:p>
                  </a:txBody>
                  <a:tcPr marL="68430" marR="68430" marT="0" marB="0"/>
                </a:tc>
              </a:tr>
              <a:tr h="480054">
                <a:tc>
                  <a:txBody>
                    <a:bodyPr/>
                    <a:lstStyle/>
                    <a:p>
                      <a:pPr marL="270510" algn="just">
                        <a:lnSpc>
                          <a:spcPct val="115000"/>
                        </a:lnSpc>
                        <a:spcAft>
                          <a:spcPts val="0"/>
                        </a:spcAft>
                        <a:tabLst>
                          <a:tab pos="2865755" algn="ctr"/>
                          <a:tab pos="5731510" algn="r"/>
                        </a:tabLst>
                      </a:pPr>
                      <a:r>
                        <a:rPr lang="en-AU" sz="1600" dirty="0">
                          <a:effectLst/>
                        </a:rPr>
                        <a:t>d. To develop self-reflecting practice for mentors</a:t>
                      </a:r>
                      <a:endParaRPr lang="en-GB" sz="1400" dirty="0">
                        <a:effectLst/>
                        <a:latin typeface="Arial"/>
                        <a:ea typeface="Arial"/>
                        <a:cs typeface="Times New Roman"/>
                      </a:endParaRPr>
                    </a:p>
                  </a:txBody>
                  <a:tcPr marL="68430" marR="68430" marT="0" marB="0">
                    <a:solidFill>
                      <a:srgbClr val="00B050"/>
                    </a:solidFill>
                  </a:tcPr>
                </a:tc>
                <a:tc>
                  <a:txBody>
                    <a:bodyPr/>
                    <a:lstStyle/>
                    <a:p>
                      <a:pPr algn="ctr">
                        <a:lnSpc>
                          <a:spcPct val="115000"/>
                        </a:lnSpc>
                        <a:spcAft>
                          <a:spcPts val="0"/>
                        </a:spcAft>
                        <a:tabLst>
                          <a:tab pos="2865755" algn="ctr"/>
                          <a:tab pos="5731510" algn="r"/>
                        </a:tabLst>
                      </a:pPr>
                      <a:r>
                        <a:rPr lang="en-AU" sz="1600">
                          <a:effectLst/>
                        </a:rPr>
                        <a:t>1/12</a:t>
                      </a:r>
                      <a:endParaRPr lang="en-GB" sz="1400">
                        <a:effectLst/>
                        <a:latin typeface="Arial"/>
                        <a:ea typeface="Arial"/>
                        <a:cs typeface="Times New Roman"/>
                      </a:endParaRPr>
                    </a:p>
                  </a:txBody>
                  <a:tcPr marL="68430" marR="68430" marT="0" marB="0"/>
                </a:tc>
                <a:tc>
                  <a:txBody>
                    <a:bodyPr/>
                    <a:lstStyle/>
                    <a:p>
                      <a:pPr algn="ctr">
                        <a:lnSpc>
                          <a:spcPct val="115000"/>
                        </a:lnSpc>
                        <a:spcAft>
                          <a:spcPts val="0"/>
                        </a:spcAft>
                        <a:tabLst>
                          <a:tab pos="2865755" algn="ctr"/>
                          <a:tab pos="5731510" algn="r"/>
                        </a:tabLst>
                      </a:pPr>
                      <a:r>
                        <a:rPr lang="en-AU" sz="1600" dirty="0">
                          <a:effectLst/>
                        </a:rPr>
                        <a:t>1/15</a:t>
                      </a:r>
                      <a:endParaRPr lang="en-GB" sz="1400" dirty="0">
                        <a:effectLst/>
                        <a:latin typeface="Arial"/>
                        <a:ea typeface="Arial"/>
                        <a:cs typeface="Times New Roman"/>
                      </a:endParaRPr>
                    </a:p>
                  </a:txBody>
                  <a:tcPr marL="68430" marR="68430" marT="0" marB="0"/>
                </a:tc>
              </a:tr>
              <a:tr h="240026">
                <a:tc>
                  <a:txBody>
                    <a:bodyPr/>
                    <a:lstStyle/>
                    <a:p>
                      <a:pPr algn="just">
                        <a:lnSpc>
                          <a:spcPct val="115000"/>
                        </a:lnSpc>
                        <a:spcAft>
                          <a:spcPts val="0"/>
                        </a:spcAft>
                        <a:tabLst>
                          <a:tab pos="2865755" algn="ctr"/>
                          <a:tab pos="5731510" algn="r"/>
                        </a:tabLst>
                      </a:pPr>
                      <a:r>
                        <a:rPr lang="en-AU" sz="1600" b="1" dirty="0">
                          <a:effectLst/>
                        </a:rPr>
                        <a:t>Objectives related to division</a:t>
                      </a:r>
                      <a:endParaRPr lang="en-GB" sz="1400" b="1" dirty="0">
                        <a:effectLst/>
                        <a:latin typeface="Arial"/>
                        <a:ea typeface="Arial"/>
                        <a:cs typeface="Times New Roman"/>
                      </a:endParaRPr>
                    </a:p>
                  </a:txBody>
                  <a:tcPr marL="68430" marR="68430" marT="0" marB="0">
                    <a:solidFill>
                      <a:srgbClr val="00B0F0"/>
                    </a:solidFill>
                  </a:tcPr>
                </a:tc>
                <a:tc>
                  <a:txBody>
                    <a:bodyPr/>
                    <a:lstStyle/>
                    <a:p>
                      <a:pPr algn="ctr">
                        <a:lnSpc>
                          <a:spcPct val="115000"/>
                        </a:lnSpc>
                        <a:spcAft>
                          <a:spcPts val="0"/>
                        </a:spcAft>
                        <a:tabLst>
                          <a:tab pos="2865755" algn="ctr"/>
                          <a:tab pos="5731510" algn="r"/>
                        </a:tabLst>
                      </a:pPr>
                      <a:r>
                        <a:rPr lang="en-AU" sz="1600">
                          <a:effectLst/>
                        </a:rPr>
                        <a:t> </a:t>
                      </a:r>
                      <a:endParaRPr lang="en-GB" sz="1400">
                        <a:effectLst/>
                        <a:latin typeface="Arial"/>
                        <a:ea typeface="Arial"/>
                        <a:cs typeface="Times New Roman"/>
                      </a:endParaRPr>
                    </a:p>
                  </a:txBody>
                  <a:tcPr marL="68430" marR="68430" marT="0" marB="0"/>
                </a:tc>
                <a:tc>
                  <a:txBody>
                    <a:bodyPr/>
                    <a:lstStyle/>
                    <a:p>
                      <a:pPr algn="ctr">
                        <a:lnSpc>
                          <a:spcPct val="115000"/>
                        </a:lnSpc>
                        <a:spcAft>
                          <a:spcPts val="0"/>
                        </a:spcAft>
                        <a:tabLst>
                          <a:tab pos="2865755" algn="ctr"/>
                          <a:tab pos="5731510" algn="r"/>
                        </a:tabLst>
                      </a:pPr>
                      <a:r>
                        <a:rPr lang="en-AU" sz="1600" dirty="0">
                          <a:effectLst/>
                        </a:rPr>
                        <a:t> </a:t>
                      </a:r>
                      <a:endParaRPr lang="en-GB" sz="1400" dirty="0">
                        <a:effectLst/>
                        <a:latin typeface="Arial"/>
                        <a:ea typeface="Arial"/>
                        <a:cs typeface="Times New Roman"/>
                      </a:endParaRPr>
                    </a:p>
                  </a:txBody>
                  <a:tcPr marL="68430" marR="68430" marT="0" marB="0"/>
                </a:tc>
              </a:tr>
              <a:tr h="480054">
                <a:tc>
                  <a:txBody>
                    <a:bodyPr/>
                    <a:lstStyle/>
                    <a:p>
                      <a:pPr marL="270510" algn="just">
                        <a:lnSpc>
                          <a:spcPct val="115000"/>
                        </a:lnSpc>
                        <a:spcAft>
                          <a:spcPts val="0"/>
                        </a:spcAft>
                        <a:tabLst>
                          <a:tab pos="2865755" algn="ctr"/>
                          <a:tab pos="5731510" algn="r"/>
                        </a:tabLst>
                      </a:pPr>
                      <a:r>
                        <a:rPr lang="en-AU" sz="1600" dirty="0">
                          <a:effectLst/>
                        </a:rPr>
                        <a:t>e. To promote a sharing culture (through sharing experience, peer observation)</a:t>
                      </a:r>
                      <a:endParaRPr lang="en-GB" sz="1400" dirty="0">
                        <a:effectLst/>
                        <a:latin typeface="Arial"/>
                        <a:ea typeface="Arial"/>
                        <a:cs typeface="Times New Roman"/>
                      </a:endParaRPr>
                    </a:p>
                  </a:txBody>
                  <a:tcPr marL="68430" marR="68430" marT="0" marB="0">
                    <a:solidFill>
                      <a:srgbClr val="00B0F0"/>
                    </a:solidFill>
                  </a:tcPr>
                </a:tc>
                <a:tc>
                  <a:txBody>
                    <a:bodyPr/>
                    <a:lstStyle/>
                    <a:p>
                      <a:pPr algn="ctr">
                        <a:lnSpc>
                          <a:spcPct val="115000"/>
                        </a:lnSpc>
                        <a:spcAft>
                          <a:spcPts val="0"/>
                        </a:spcAft>
                        <a:tabLst>
                          <a:tab pos="2865755" algn="ctr"/>
                          <a:tab pos="5731510" algn="r"/>
                        </a:tabLst>
                      </a:pPr>
                      <a:r>
                        <a:rPr lang="en-AU" sz="1600">
                          <a:effectLst/>
                        </a:rPr>
                        <a:t>3/12</a:t>
                      </a:r>
                      <a:endParaRPr lang="en-GB" sz="1400">
                        <a:effectLst/>
                        <a:latin typeface="Arial"/>
                        <a:ea typeface="Arial"/>
                        <a:cs typeface="Times New Roman"/>
                      </a:endParaRPr>
                    </a:p>
                  </a:txBody>
                  <a:tcPr marL="68430" marR="68430" marT="0" marB="0"/>
                </a:tc>
                <a:tc>
                  <a:txBody>
                    <a:bodyPr/>
                    <a:lstStyle/>
                    <a:p>
                      <a:pPr algn="ctr">
                        <a:lnSpc>
                          <a:spcPct val="115000"/>
                        </a:lnSpc>
                        <a:spcAft>
                          <a:spcPts val="0"/>
                        </a:spcAft>
                        <a:tabLst>
                          <a:tab pos="2865755" algn="ctr"/>
                          <a:tab pos="5731510" algn="r"/>
                        </a:tabLst>
                      </a:pPr>
                      <a:r>
                        <a:rPr lang="en-AU" sz="1600" dirty="0">
                          <a:effectLst/>
                        </a:rPr>
                        <a:t>3/15</a:t>
                      </a:r>
                      <a:endParaRPr lang="en-GB" sz="1400" dirty="0">
                        <a:effectLst/>
                        <a:latin typeface="Arial"/>
                        <a:ea typeface="Arial"/>
                        <a:cs typeface="Times New Roman"/>
                      </a:endParaRPr>
                    </a:p>
                  </a:txBody>
                  <a:tcPr marL="68430" marR="68430" marT="0" marB="0"/>
                </a:tc>
              </a:tr>
              <a:tr h="480054">
                <a:tc>
                  <a:txBody>
                    <a:bodyPr/>
                    <a:lstStyle/>
                    <a:p>
                      <a:pPr marL="270510" algn="just">
                        <a:lnSpc>
                          <a:spcPct val="115000"/>
                        </a:lnSpc>
                        <a:spcAft>
                          <a:spcPts val="0"/>
                        </a:spcAft>
                        <a:tabLst>
                          <a:tab pos="2865755" algn="ctr"/>
                          <a:tab pos="5731510" algn="r"/>
                        </a:tabLst>
                      </a:pPr>
                      <a:r>
                        <a:rPr lang="en-AU" sz="1600" dirty="0">
                          <a:effectLst/>
                        </a:rPr>
                        <a:t>f. To collect evidence for teacher performance management</a:t>
                      </a:r>
                      <a:endParaRPr lang="en-GB" sz="1400" dirty="0">
                        <a:effectLst/>
                        <a:latin typeface="Arial"/>
                        <a:ea typeface="Arial"/>
                        <a:cs typeface="Times New Roman"/>
                      </a:endParaRPr>
                    </a:p>
                  </a:txBody>
                  <a:tcPr marL="68430" marR="68430" marT="0" marB="0">
                    <a:solidFill>
                      <a:srgbClr val="00B0F0"/>
                    </a:solidFill>
                  </a:tcPr>
                </a:tc>
                <a:tc>
                  <a:txBody>
                    <a:bodyPr/>
                    <a:lstStyle/>
                    <a:p>
                      <a:pPr algn="ctr">
                        <a:lnSpc>
                          <a:spcPct val="115000"/>
                        </a:lnSpc>
                        <a:spcAft>
                          <a:spcPts val="0"/>
                        </a:spcAft>
                        <a:tabLst>
                          <a:tab pos="2865755" algn="ctr"/>
                          <a:tab pos="5731510" algn="r"/>
                        </a:tabLst>
                      </a:pPr>
                      <a:r>
                        <a:rPr lang="en-AU" sz="1600">
                          <a:effectLst/>
                        </a:rPr>
                        <a:t>0/12</a:t>
                      </a:r>
                      <a:endParaRPr lang="en-GB" sz="1400">
                        <a:effectLst/>
                        <a:latin typeface="Arial"/>
                        <a:ea typeface="Arial"/>
                        <a:cs typeface="Times New Roman"/>
                      </a:endParaRPr>
                    </a:p>
                  </a:txBody>
                  <a:tcPr marL="68430" marR="68430" marT="0" marB="0"/>
                </a:tc>
                <a:tc>
                  <a:txBody>
                    <a:bodyPr/>
                    <a:lstStyle/>
                    <a:p>
                      <a:pPr algn="ctr">
                        <a:lnSpc>
                          <a:spcPct val="115000"/>
                        </a:lnSpc>
                        <a:spcAft>
                          <a:spcPts val="0"/>
                        </a:spcAft>
                        <a:tabLst>
                          <a:tab pos="2865755" algn="ctr"/>
                          <a:tab pos="5731510" algn="r"/>
                        </a:tabLst>
                      </a:pPr>
                      <a:r>
                        <a:rPr lang="en-AU" sz="1600" dirty="0">
                          <a:effectLst/>
                        </a:rPr>
                        <a:t>2/15</a:t>
                      </a:r>
                      <a:endParaRPr lang="en-GB" sz="1400" dirty="0">
                        <a:effectLst/>
                        <a:latin typeface="Arial"/>
                        <a:ea typeface="Arial"/>
                        <a:cs typeface="Times New Roman"/>
                      </a:endParaRPr>
                    </a:p>
                  </a:txBody>
                  <a:tcPr marL="68430" marR="68430" marT="0" marB="0"/>
                </a:tc>
              </a:tr>
              <a:tr h="480054">
                <a:tc>
                  <a:txBody>
                    <a:bodyPr/>
                    <a:lstStyle/>
                    <a:p>
                      <a:pPr marL="270510" algn="just">
                        <a:lnSpc>
                          <a:spcPct val="115000"/>
                        </a:lnSpc>
                        <a:spcAft>
                          <a:spcPts val="0"/>
                        </a:spcAft>
                        <a:tabLst>
                          <a:tab pos="2865755" algn="ctr"/>
                          <a:tab pos="5731510" algn="r"/>
                        </a:tabLst>
                      </a:pPr>
                      <a:r>
                        <a:rPr lang="en-AU" sz="1600" dirty="0">
                          <a:effectLst/>
                        </a:rPr>
                        <a:t>g. To facilitate professional development for the division</a:t>
                      </a:r>
                      <a:endParaRPr lang="en-GB" sz="1400" dirty="0">
                        <a:effectLst/>
                        <a:latin typeface="Arial"/>
                        <a:ea typeface="Arial"/>
                        <a:cs typeface="Times New Roman"/>
                      </a:endParaRPr>
                    </a:p>
                  </a:txBody>
                  <a:tcPr marL="68430" marR="68430" marT="0" marB="0">
                    <a:solidFill>
                      <a:srgbClr val="00B0F0"/>
                    </a:solidFill>
                  </a:tcPr>
                </a:tc>
                <a:tc>
                  <a:txBody>
                    <a:bodyPr/>
                    <a:lstStyle/>
                    <a:p>
                      <a:pPr algn="ctr">
                        <a:lnSpc>
                          <a:spcPct val="115000"/>
                        </a:lnSpc>
                        <a:spcAft>
                          <a:spcPts val="0"/>
                        </a:spcAft>
                        <a:tabLst>
                          <a:tab pos="2865755" algn="ctr"/>
                          <a:tab pos="5731510" algn="r"/>
                        </a:tabLst>
                      </a:pPr>
                      <a:r>
                        <a:rPr lang="en-AU" sz="1600" dirty="0">
                          <a:effectLst/>
                        </a:rPr>
                        <a:t>0/12</a:t>
                      </a:r>
                      <a:endParaRPr lang="en-GB" sz="1400" dirty="0">
                        <a:effectLst/>
                        <a:latin typeface="Arial"/>
                        <a:ea typeface="Arial"/>
                        <a:cs typeface="Times New Roman"/>
                      </a:endParaRPr>
                    </a:p>
                  </a:txBody>
                  <a:tcPr marL="68430" marR="68430" marT="0" marB="0"/>
                </a:tc>
                <a:tc>
                  <a:txBody>
                    <a:bodyPr/>
                    <a:lstStyle/>
                    <a:p>
                      <a:pPr algn="ctr">
                        <a:lnSpc>
                          <a:spcPct val="115000"/>
                        </a:lnSpc>
                        <a:spcAft>
                          <a:spcPts val="0"/>
                        </a:spcAft>
                        <a:tabLst>
                          <a:tab pos="2865755" algn="ctr"/>
                          <a:tab pos="5731510" algn="r"/>
                        </a:tabLst>
                      </a:pPr>
                      <a:r>
                        <a:rPr lang="en-AU" sz="1600" dirty="0">
                          <a:effectLst/>
                        </a:rPr>
                        <a:t>1/15</a:t>
                      </a:r>
                      <a:endParaRPr lang="en-GB" sz="1400" dirty="0">
                        <a:effectLst/>
                        <a:latin typeface="Arial"/>
                        <a:ea typeface="Arial"/>
                        <a:cs typeface="Times New Roman"/>
                      </a:endParaRPr>
                    </a:p>
                  </a:txBody>
                  <a:tcPr marL="68430" marR="68430" marT="0" marB="0"/>
                </a:tc>
              </a:tr>
            </a:tbl>
          </a:graphicData>
        </a:graphic>
      </p:graphicFrame>
      <p:sp>
        <p:nvSpPr>
          <p:cNvPr id="3" name="Title 2"/>
          <p:cNvSpPr>
            <a:spLocks noGrp="1"/>
          </p:cNvSpPr>
          <p:nvPr>
            <p:ph type="title"/>
          </p:nvPr>
        </p:nvSpPr>
        <p:spPr>
          <a:xfrm>
            <a:off x="1511512" y="355847"/>
            <a:ext cx="7250748" cy="1054394"/>
          </a:xfrm>
        </p:spPr>
        <p:txBody>
          <a:bodyPr/>
          <a:lstStyle/>
          <a:p>
            <a:r>
              <a:rPr lang="en-AU" sz="2400" dirty="0"/>
              <a:t>Mentoring program objectives as perceived by the mentors and the mentees</a:t>
            </a:r>
            <a:endParaRPr lang="en-GB" sz="24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99303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Best perceived objective: “to </a:t>
            </a:r>
            <a:r>
              <a:rPr lang="en-AU" dirty="0"/>
              <a:t>support the mentees to develop </a:t>
            </a:r>
            <a:r>
              <a:rPr lang="en-AU" dirty="0" smtClean="0"/>
              <a:t>professionally“</a:t>
            </a:r>
          </a:p>
          <a:p>
            <a:endParaRPr lang="en-AU" dirty="0" smtClean="0"/>
          </a:p>
          <a:p>
            <a:r>
              <a:rPr lang="en-AU" dirty="0" smtClean="0"/>
              <a:t>considerable </a:t>
            </a:r>
            <a:r>
              <a:rPr lang="en-AU" dirty="0"/>
              <a:t>level of consistency </a:t>
            </a:r>
            <a:r>
              <a:rPr lang="en-AU" dirty="0" smtClean="0"/>
              <a:t>about </a:t>
            </a:r>
            <a:r>
              <a:rPr lang="en-AU" dirty="0"/>
              <a:t>the fundamental objective of the </a:t>
            </a:r>
            <a:r>
              <a:rPr lang="en-AU" dirty="0" smtClean="0"/>
              <a:t>program</a:t>
            </a:r>
          </a:p>
          <a:p>
            <a:endParaRPr lang="en-AU" dirty="0" smtClean="0"/>
          </a:p>
          <a:p>
            <a:r>
              <a:rPr lang="en-AU" dirty="0" smtClean="0"/>
              <a:t>strong </a:t>
            </a:r>
            <a:r>
              <a:rPr lang="en-AU" dirty="0"/>
              <a:t>relevance between the perceived program objectives and the personal goals of the participants. </a:t>
            </a:r>
            <a:endParaRPr lang="en-AU" dirty="0" smtClean="0"/>
          </a:p>
          <a:p>
            <a:endParaRPr lang="en-AU" dirty="0"/>
          </a:p>
          <a:p>
            <a:r>
              <a:rPr lang="en-AU" dirty="0" smtClean="0"/>
              <a:t>Failure to acknowledge </a:t>
            </a:r>
            <a:r>
              <a:rPr lang="en-AU" dirty="0"/>
              <a:t>the objectives related to the mentees’ attitude, mentors’ benefits, and management responsibilities.</a:t>
            </a:r>
            <a:endParaRPr lang="en-GB" dirty="0"/>
          </a:p>
        </p:txBody>
      </p:sp>
      <p:sp>
        <p:nvSpPr>
          <p:cNvPr id="3" name="Title 2"/>
          <p:cNvSpPr>
            <a:spLocks noGrp="1"/>
          </p:cNvSpPr>
          <p:nvPr>
            <p:ph type="title"/>
          </p:nvPr>
        </p:nvSpPr>
        <p:spPr>
          <a:xfrm>
            <a:off x="1511512" y="355847"/>
            <a:ext cx="7250748" cy="1054394"/>
          </a:xfrm>
        </p:spPr>
        <p:txBody>
          <a:bodyPr/>
          <a:lstStyle/>
          <a:p>
            <a:r>
              <a:rPr lang="en-AU" sz="2400" dirty="0"/>
              <a:t>Mentoring program objectives as perceived by the mentors and the mentees</a:t>
            </a:r>
            <a:endParaRPr lang="en-GB" sz="24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1401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2852936"/>
            <a:ext cx="8856984" cy="1200329"/>
          </a:xfrm>
          <a:prstGeom prst="rect">
            <a:avLst/>
          </a:prstGeom>
          <a:solidFill>
            <a:schemeClr val="tx2">
              <a:lumMod val="75000"/>
            </a:schemeClr>
          </a:solidFill>
        </p:spPr>
        <p:txBody>
          <a:bodyPr wrap="square">
            <a:spAutoFit/>
          </a:bodyPr>
          <a:lstStyle/>
          <a:p>
            <a:pPr algn="ctr"/>
            <a:r>
              <a:rPr lang="en-AU" sz="3600" dirty="0">
                <a:solidFill>
                  <a:prstClr val="white"/>
                </a:solidFill>
              </a:rPr>
              <a:t>2. Was the delivery working</a:t>
            </a:r>
            <a:r>
              <a:rPr lang="en-AU" sz="3600" dirty="0" smtClean="0">
                <a:solidFill>
                  <a:prstClr val="white"/>
                </a:solidFill>
              </a:rPr>
              <a:t>?</a:t>
            </a:r>
          </a:p>
          <a:p>
            <a:pPr algn="ctr"/>
            <a:endParaRPr lang="en-AU" sz="3600" dirty="0" smtClean="0">
              <a:solidFill>
                <a:schemeClr val="bg1"/>
              </a:solidFill>
            </a:endParaRPr>
          </a:p>
        </p:txBody>
      </p:sp>
    </p:spTree>
    <p:extLst>
      <p:ext uri="{BB962C8B-B14F-4D97-AF65-F5344CB8AC3E}">
        <p14:creationId xmlns:p14="http://schemas.microsoft.com/office/powerpoint/2010/main" val="23291920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850" y="1786713"/>
            <a:ext cx="8407893" cy="2376264"/>
          </a:xfrm>
        </p:spPr>
        <p:txBody>
          <a:bodyPr>
            <a:normAutofit/>
          </a:bodyPr>
          <a:lstStyle/>
          <a:p>
            <a:endParaRPr lang="en-AU" dirty="0" smtClean="0"/>
          </a:p>
          <a:p>
            <a:r>
              <a:rPr lang="en-AU" dirty="0" smtClean="0"/>
              <a:t>Participants</a:t>
            </a:r>
            <a:r>
              <a:rPr lang="en-AU" dirty="0"/>
              <a:t>’ general satisfaction,  </a:t>
            </a:r>
          </a:p>
          <a:p>
            <a:r>
              <a:rPr lang="en-AU" dirty="0" smtClean="0"/>
              <a:t>Participants’ evaluation of program </a:t>
            </a:r>
            <a:r>
              <a:rPr lang="en-AU" dirty="0"/>
              <a:t>activities, </a:t>
            </a:r>
          </a:p>
          <a:p>
            <a:r>
              <a:rPr lang="en-AU" dirty="0" smtClean="0"/>
              <a:t>Participants’ evaluation of organisational support</a:t>
            </a:r>
            <a:endParaRPr lang="en-AU" dirty="0"/>
          </a:p>
        </p:txBody>
      </p:sp>
      <p:sp>
        <p:nvSpPr>
          <p:cNvPr id="2" name="Title 1"/>
          <p:cNvSpPr>
            <a:spLocks noGrp="1"/>
          </p:cNvSpPr>
          <p:nvPr>
            <p:ph type="title"/>
          </p:nvPr>
        </p:nvSpPr>
        <p:spPr>
          <a:xfrm>
            <a:off x="1511512" y="332656"/>
            <a:ext cx="7250748" cy="1054394"/>
          </a:xfrm>
        </p:spPr>
        <p:txBody>
          <a:bodyPr/>
          <a:lstStyle/>
          <a:p>
            <a:r>
              <a:rPr lang="en-AU" sz="2400" dirty="0" smtClean="0">
                <a:solidFill>
                  <a:prstClr val="white"/>
                </a:solidFill>
              </a:rPr>
              <a:t>2. Was the delivery working?</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0572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4"/>
            <a:ext cx="8407893" cy="1512168"/>
          </a:xfrm>
        </p:spPr>
        <p:txBody>
          <a:bodyPr>
            <a:normAutofit/>
          </a:bodyPr>
          <a:lstStyle/>
          <a:p>
            <a:endParaRPr lang="en-AU" dirty="0" smtClean="0"/>
          </a:p>
        </p:txBody>
      </p:sp>
      <p:sp>
        <p:nvSpPr>
          <p:cNvPr id="2" name="Title 1"/>
          <p:cNvSpPr>
            <a:spLocks noGrp="1"/>
          </p:cNvSpPr>
          <p:nvPr>
            <p:ph type="title"/>
          </p:nvPr>
        </p:nvSpPr>
        <p:spPr>
          <a:xfrm>
            <a:off x="1619672" y="355847"/>
            <a:ext cx="7142588" cy="1054394"/>
          </a:xfrm>
        </p:spPr>
        <p:txBody>
          <a:bodyPr/>
          <a:lstStyle/>
          <a:p>
            <a:r>
              <a:rPr lang="en-AU" sz="2400" dirty="0" smtClean="0"/>
              <a:t>General level of satisfaction</a:t>
            </a:r>
            <a:endParaRPr lang="en-AU" sz="24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Group 9"/>
          <p:cNvGrpSpPr/>
          <p:nvPr/>
        </p:nvGrpSpPr>
        <p:grpSpPr>
          <a:xfrm>
            <a:off x="0" y="3068960"/>
            <a:ext cx="9144000" cy="3312368"/>
            <a:chOff x="0" y="0"/>
            <a:chExt cx="6090249" cy="2053087"/>
          </a:xfrm>
        </p:grpSpPr>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9623" t="31615" r="16227"/>
            <a:stretch/>
          </p:blipFill>
          <p:spPr bwMode="auto">
            <a:xfrm>
              <a:off x="3131388" y="0"/>
              <a:ext cx="2958861" cy="2053087"/>
            </a:xfrm>
            <a:prstGeom prst="rect">
              <a:avLst/>
            </a:prstGeom>
            <a:noFill/>
            <a:ln>
              <a:noFill/>
            </a:ln>
            <a:extLst>
              <a:ext uri="{53640926-AAD7-44D8-BBD7-CCE9431645EC}">
                <a14:shadowObscured xmlns:a14="http://schemas.microsoft.com/office/drawing/2010/main"/>
              </a:ext>
            </a:extLst>
          </p:spPr>
        </p:pic>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l="13212" t="20291" r="12275"/>
            <a:stretch/>
          </p:blipFill>
          <p:spPr bwMode="auto">
            <a:xfrm>
              <a:off x="0" y="17253"/>
              <a:ext cx="3131388" cy="2035834"/>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4250896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57682"/>
            <a:ext cx="8407893" cy="4047582"/>
          </a:xfrm>
        </p:spPr>
        <p:txBody>
          <a:bodyPr>
            <a:normAutofit/>
          </a:bodyPr>
          <a:lstStyle/>
          <a:p>
            <a:pPr marL="45720" indent="0">
              <a:buNone/>
            </a:pPr>
            <a:endParaRPr lang="en-AU" dirty="0" smtClean="0"/>
          </a:p>
          <a:p>
            <a:r>
              <a:rPr lang="en-GB" b="1" dirty="0"/>
              <a:t>Evaluation of the program activities’ </a:t>
            </a:r>
            <a:r>
              <a:rPr lang="en-GB" b="1" dirty="0" smtClean="0"/>
              <a:t>effectiveness</a:t>
            </a:r>
          </a:p>
          <a:p>
            <a:pPr marL="45720" indent="0">
              <a:buNone/>
            </a:pPr>
            <a:endParaRPr lang="en-AU" dirty="0" smtClean="0"/>
          </a:p>
          <a:p>
            <a:pPr marL="45720" indent="0">
              <a:buNone/>
            </a:pPr>
            <a:r>
              <a:rPr lang="en-AU" i="1" dirty="0"/>
              <a:t>“Rate the helpfulness of the activities that you think are included in the program,” </a:t>
            </a:r>
            <a:endParaRPr lang="en-AU" i="1" dirty="0" smtClean="0"/>
          </a:p>
          <a:p>
            <a:pPr marL="45720" indent="0">
              <a:buNone/>
            </a:pPr>
            <a:endParaRPr lang="en-AU" i="1" dirty="0"/>
          </a:p>
          <a:p>
            <a:pPr marL="45720" indent="0">
              <a:buNone/>
            </a:pPr>
            <a:r>
              <a:rPr lang="en-AU" b="1" i="1" u="sng" dirty="0" smtClean="0"/>
              <a:t>Missing values </a:t>
            </a:r>
            <a:r>
              <a:rPr lang="en-AU" i="1" dirty="0" smtClean="0"/>
              <a:t>indicated </a:t>
            </a:r>
            <a:r>
              <a:rPr lang="en-AU" i="1" dirty="0"/>
              <a:t>the number of participants negating the existence </a:t>
            </a:r>
            <a:r>
              <a:rPr lang="en-AU" i="1" dirty="0" smtClean="0"/>
              <a:t>of </a:t>
            </a:r>
            <a:r>
              <a:rPr lang="en-AU" i="1" dirty="0"/>
              <a:t>the activity in the program</a:t>
            </a:r>
            <a:r>
              <a:rPr lang="en-AU" dirty="0"/>
              <a:t>. </a:t>
            </a:r>
            <a:endParaRPr lang="en-AU" i="1" dirty="0" smtClean="0"/>
          </a:p>
        </p:txBody>
      </p:sp>
      <p:sp>
        <p:nvSpPr>
          <p:cNvPr id="2" name="Title 1"/>
          <p:cNvSpPr>
            <a:spLocks noGrp="1"/>
          </p:cNvSpPr>
          <p:nvPr>
            <p:ph type="title"/>
          </p:nvPr>
        </p:nvSpPr>
        <p:spPr>
          <a:xfrm>
            <a:off x="1511512" y="355847"/>
            <a:ext cx="7250748" cy="1054394"/>
          </a:xfrm>
        </p:spPr>
        <p:txBody>
          <a:bodyPr/>
          <a:lstStyle/>
          <a:p>
            <a:r>
              <a:rPr lang="en-GB" sz="2400" b="1" dirty="0"/>
              <a:t>program activities</a:t>
            </a:r>
            <a:endParaRPr lang="en-AU" sz="24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33958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329904"/>
            <a:ext cx="8407893" cy="720080"/>
          </a:xfrm>
        </p:spPr>
        <p:txBody>
          <a:bodyPr>
            <a:normAutofit lnSpcReduction="10000"/>
          </a:bodyPr>
          <a:lstStyle/>
          <a:p>
            <a:pPr marL="45720" indent="0">
              <a:buNone/>
            </a:pPr>
            <a:endParaRPr lang="en-AU" dirty="0" smtClean="0"/>
          </a:p>
          <a:p>
            <a:r>
              <a:rPr lang="en-AU" b="1" u="sng" dirty="0"/>
              <a:t>Activities with no missing values</a:t>
            </a:r>
          </a:p>
          <a:p>
            <a:pPr marL="45720" indent="0">
              <a:buNone/>
            </a:pPr>
            <a:endParaRPr lang="en-AU" dirty="0" smtClean="0"/>
          </a:p>
        </p:txBody>
      </p:sp>
      <p:sp>
        <p:nvSpPr>
          <p:cNvPr id="2" name="Title 1"/>
          <p:cNvSpPr>
            <a:spLocks noGrp="1"/>
          </p:cNvSpPr>
          <p:nvPr>
            <p:ph type="title"/>
          </p:nvPr>
        </p:nvSpPr>
        <p:spPr>
          <a:xfrm>
            <a:off x="1511512" y="400627"/>
            <a:ext cx="7481308" cy="1054394"/>
          </a:xfrm>
        </p:spPr>
        <p:txBody>
          <a:bodyPr/>
          <a:lstStyle/>
          <a:p>
            <a:r>
              <a:rPr lang="en-GB" sz="2400" dirty="0" smtClean="0"/>
              <a:t>Program activities</a:t>
            </a:r>
            <a:endParaRPr lang="en-GB" sz="24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2084415610"/>
              </p:ext>
            </p:extLst>
          </p:nvPr>
        </p:nvGraphicFramePr>
        <p:xfrm>
          <a:off x="323528" y="2060848"/>
          <a:ext cx="8640961" cy="4536504"/>
        </p:xfrm>
        <a:graphic>
          <a:graphicData uri="http://schemas.openxmlformats.org/drawingml/2006/table">
            <a:tbl>
              <a:tblPr firstRow="1" bandRow="1">
                <a:tableStyleId>{5C22544A-7EE6-4342-B048-85BDC9FD1C3A}</a:tableStyleId>
              </a:tblPr>
              <a:tblGrid>
                <a:gridCol w="4731429"/>
                <a:gridCol w="2029091"/>
                <a:gridCol w="1880441"/>
              </a:tblGrid>
              <a:tr h="648072">
                <a:tc>
                  <a:txBody>
                    <a:bodyPr/>
                    <a:lstStyle/>
                    <a:p>
                      <a:endParaRPr lang="en-AU" dirty="0" smtClean="0"/>
                    </a:p>
                  </a:txBody>
                  <a:tcPr/>
                </a:tc>
                <a:tc>
                  <a:txBody>
                    <a:bodyPr/>
                    <a:lstStyle/>
                    <a:p>
                      <a:r>
                        <a:rPr lang="en-AU" dirty="0" smtClean="0"/>
                        <a:t>Mentees’ </a:t>
                      </a:r>
                      <a:r>
                        <a:rPr lang="en-AU" baseline="0" dirty="0" smtClean="0"/>
                        <a:t> rating</a:t>
                      </a:r>
                      <a:endParaRPr lang="en-GB" dirty="0"/>
                    </a:p>
                  </a:txBody>
                  <a:tcPr/>
                </a:tc>
                <a:tc>
                  <a:txBody>
                    <a:bodyPr/>
                    <a:lstStyle/>
                    <a:p>
                      <a:r>
                        <a:rPr lang="en-AU" dirty="0" smtClean="0"/>
                        <a:t>Mentors’ rating</a:t>
                      </a:r>
                      <a:endParaRPr lang="en-GB" dirty="0"/>
                    </a:p>
                  </a:txBody>
                  <a:tcPr/>
                </a:tc>
              </a:tr>
              <a:tr h="648072">
                <a:tc>
                  <a:txBody>
                    <a:bodyPr/>
                    <a:lstStyle/>
                    <a:p>
                      <a:r>
                        <a:rPr lang="vi-VN" dirty="0" smtClean="0"/>
                        <a:t>giving feedback on lesson plans*</a:t>
                      </a:r>
                      <a:endParaRPr lang="en-GB" dirty="0"/>
                    </a:p>
                  </a:txBody>
                  <a:tcPr>
                    <a:solidFill>
                      <a:srgbClr val="FFC000"/>
                    </a:solidFill>
                  </a:tcPr>
                </a:tc>
                <a:tc>
                  <a:txBody>
                    <a:bodyPr/>
                    <a:lstStyle/>
                    <a:p>
                      <a:pPr algn="ctr"/>
                      <a:r>
                        <a:rPr lang="vi-VN" sz="1800" kern="1200" dirty="0" smtClean="0">
                          <a:solidFill>
                            <a:schemeClr val="dk1"/>
                          </a:solidFill>
                          <a:effectLst/>
                          <a:latin typeface="+mn-lt"/>
                          <a:ea typeface="+mn-ea"/>
                          <a:cs typeface="+mn-cs"/>
                        </a:rPr>
                        <a:t>3.50</a:t>
                      </a:r>
                      <a:endParaRPr lang="en-GB" dirty="0"/>
                    </a:p>
                  </a:txBody>
                  <a:tcPr/>
                </a:tc>
                <a:tc>
                  <a:txBody>
                    <a:bodyPr/>
                    <a:lstStyle/>
                    <a:p>
                      <a:pPr algn="ctr"/>
                      <a:r>
                        <a:rPr lang="vi-VN" sz="1800" kern="1200" dirty="0" smtClean="0">
                          <a:solidFill>
                            <a:schemeClr val="dk1"/>
                          </a:solidFill>
                          <a:effectLst/>
                          <a:latin typeface="+mn-lt"/>
                          <a:ea typeface="+mn-ea"/>
                          <a:cs typeface="+mn-cs"/>
                        </a:rPr>
                        <a:t>3.83</a:t>
                      </a:r>
                      <a:endParaRPr lang="en-GB" dirty="0"/>
                    </a:p>
                  </a:txBody>
                  <a:tcPr/>
                </a:tc>
              </a:tr>
              <a:tr h="648072">
                <a:tc>
                  <a:txBody>
                    <a:bodyPr/>
                    <a:lstStyle/>
                    <a:p>
                      <a:r>
                        <a:rPr lang="vi-VN" dirty="0" smtClean="0"/>
                        <a:t>class observation*</a:t>
                      </a:r>
                      <a:endParaRPr lang="en-GB" dirty="0"/>
                    </a:p>
                  </a:txBody>
                  <a:tcPr>
                    <a:solidFill>
                      <a:srgbClr val="FFC000"/>
                    </a:solidFill>
                  </a:tcPr>
                </a:tc>
                <a:tc>
                  <a:txBody>
                    <a:bodyPr/>
                    <a:lstStyle/>
                    <a:p>
                      <a:pPr algn="ctr"/>
                      <a:r>
                        <a:rPr lang="vi-VN" sz="1800" kern="1200" dirty="0" smtClean="0">
                          <a:solidFill>
                            <a:schemeClr val="dk1"/>
                          </a:solidFill>
                          <a:effectLst/>
                          <a:latin typeface="+mn-lt"/>
                          <a:ea typeface="+mn-ea"/>
                          <a:cs typeface="+mn-cs"/>
                        </a:rPr>
                        <a:t>3.83</a:t>
                      </a:r>
                      <a:endParaRPr lang="en-GB" dirty="0"/>
                    </a:p>
                  </a:txBody>
                  <a:tcPr/>
                </a:tc>
                <a:tc>
                  <a:txBody>
                    <a:bodyPr/>
                    <a:lstStyle/>
                    <a:p>
                      <a:pPr algn="ctr"/>
                      <a:r>
                        <a:rPr lang="vi-VN" sz="1800" kern="1200" dirty="0" smtClean="0">
                          <a:solidFill>
                            <a:schemeClr val="dk1"/>
                          </a:solidFill>
                          <a:effectLst/>
                          <a:latin typeface="+mn-lt"/>
                          <a:ea typeface="+mn-ea"/>
                          <a:cs typeface="+mn-cs"/>
                        </a:rPr>
                        <a:t>3.67</a:t>
                      </a:r>
                      <a:endParaRPr lang="en-GB" dirty="0"/>
                    </a:p>
                  </a:txBody>
                  <a:tcPr/>
                </a:tc>
              </a:tr>
              <a:tr h="648072">
                <a:tc>
                  <a:txBody>
                    <a:bodyPr/>
                    <a:lstStyle/>
                    <a:p>
                      <a:r>
                        <a:rPr lang="vi-VN" dirty="0" smtClean="0"/>
                        <a:t>feedback sessions after class observation</a:t>
                      </a:r>
                      <a:endParaRPr lang="en-GB" dirty="0"/>
                    </a:p>
                  </a:txBody>
                  <a:tcPr>
                    <a:solidFill>
                      <a:srgbClr val="FFC000"/>
                    </a:solidFill>
                  </a:tcPr>
                </a:tc>
                <a:tc>
                  <a:txBody>
                    <a:bodyPr/>
                    <a:lstStyle/>
                    <a:p>
                      <a:pPr algn="ctr"/>
                      <a:r>
                        <a:rPr lang="vi-VN" sz="1800" kern="1200" dirty="0" smtClean="0">
                          <a:solidFill>
                            <a:schemeClr val="dk1"/>
                          </a:solidFill>
                          <a:effectLst/>
                          <a:latin typeface="+mn-lt"/>
                          <a:ea typeface="+mn-ea"/>
                          <a:cs typeface="+mn-cs"/>
                        </a:rPr>
                        <a:t>4.00</a:t>
                      </a:r>
                      <a:endParaRPr lang="en-GB" dirty="0"/>
                    </a:p>
                  </a:txBody>
                  <a:tcPr/>
                </a:tc>
                <a:tc>
                  <a:txBody>
                    <a:bodyPr/>
                    <a:lstStyle/>
                    <a:p>
                      <a:pPr algn="ctr"/>
                      <a:r>
                        <a:rPr lang="vi-VN" sz="1800" kern="1200" dirty="0" smtClean="0">
                          <a:solidFill>
                            <a:schemeClr val="dk1"/>
                          </a:solidFill>
                          <a:effectLst/>
                          <a:latin typeface="+mn-lt"/>
                          <a:ea typeface="+mn-ea"/>
                          <a:cs typeface="+mn-cs"/>
                        </a:rPr>
                        <a:t>3.67</a:t>
                      </a:r>
                      <a:endParaRPr lang="en-GB" dirty="0"/>
                    </a:p>
                  </a:txBody>
                  <a:tcPr/>
                </a:tc>
              </a:tr>
              <a:tr h="648072">
                <a:tc>
                  <a:txBody>
                    <a:bodyPr/>
                    <a:lstStyle/>
                    <a:p>
                      <a:r>
                        <a:rPr lang="vi-VN" dirty="0" smtClean="0"/>
                        <a:t>monitoring the practice of mentors and mentees</a:t>
                      </a:r>
                      <a:endParaRPr lang="en-GB" dirty="0"/>
                    </a:p>
                  </a:txBody>
                  <a:tcPr/>
                </a:tc>
                <a:tc>
                  <a:txBody>
                    <a:bodyPr/>
                    <a:lstStyle/>
                    <a:p>
                      <a:endParaRPr lang="en-GB" dirty="0"/>
                    </a:p>
                  </a:txBody>
                  <a:tcPr/>
                </a:tc>
                <a:tc>
                  <a:txBody>
                    <a:bodyPr/>
                    <a:lstStyle/>
                    <a:p>
                      <a:endParaRPr lang="en-GB" dirty="0"/>
                    </a:p>
                  </a:txBody>
                  <a:tcPr/>
                </a:tc>
              </a:tr>
              <a:tr h="648072">
                <a:tc>
                  <a:txBody>
                    <a:bodyPr/>
                    <a:lstStyle/>
                    <a:p>
                      <a:r>
                        <a:rPr lang="vi-VN" dirty="0" smtClean="0"/>
                        <a:t>surveying needs of beginning teachers</a:t>
                      </a:r>
                      <a:endParaRPr lang="en-GB" dirty="0"/>
                    </a:p>
                  </a:txBody>
                  <a:tcPr/>
                </a:tc>
                <a:tc>
                  <a:txBody>
                    <a:bodyPr/>
                    <a:lstStyle/>
                    <a:p>
                      <a:endParaRPr lang="en-GB" dirty="0"/>
                    </a:p>
                  </a:txBody>
                  <a:tcPr/>
                </a:tc>
                <a:tc>
                  <a:txBody>
                    <a:bodyPr/>
                    <a:lstStyle/>
                    <a:p>
                      <a:endParaRPr lang="en-GB" dirty="0"/>
                    </a:p>
                  </a:txBody>
                  <a:tcPr/>
                </a:tc>
              </a:tr>
              <a:tr h="648072">
                <a:tc>
                  <a:txBody>
                    <a:bodyPr/>
                    <a:lstStyle/>
                    <a:p>
                      <a:r>
                        <a:rPr lang="vi-VN" dirty="0" smtClean="0"/>
                        <a:t>reflective practice</a:t>
                      </a:r>
                      <a:endParaRPr lang="en-GB" dirty="0"/>
                    </a:p>
                  </a:txBody>
                  <a:tcPr/>
                </a:tc>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235402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85725" lvl="1" indent="0">
              <a:buNone/>
            </a:pPr>
            <a:r>
              <a:rPr lang="vi-VN" sz="2000" dirty="0"/>
              <a:t> </a:t>
            </a:r>
            <a:r>
              <a:rPr lang="en-AU" sz="2000" dirty="0" smtClean="0"/>
              <a:t>I</a:t>
            </a:r>
            <a:r>
              <a:rPr lang="vi-VN" sz="2000" dirty="0" smtClean="0"/>
              <a:t>nteractive </a:t>
            </a:r>
            <a:r>
              <a:rPr lang="vi-VN" sz="2000" dirty="0"/>
              <a:t>evaluation approach suggested by Owen (</a:t>
            </a:r>
            <a:r>
              <a:rPr lang="vi-VN" sz="2000" dirty="0">
                <a:hlinkClick r:id="rId2" action="ppaction://hlinkfile" tooltip="Owen, 2006 #731"/>
              </a:rPr>
              <a:t>2006</a:t>
            </a:r>
            <a:r>
              <a:rPr lang="vi-VN" sz="2000" dirty="0"/>
              <a:t>)</a:t>
            </a:r>
            <a:endParaRPr lang="en-AU" sz="2000" dirty="0" smtClean="0"/>
          </a:p>
          <a:p>
            <a:pPr lvl="1"/>
            <a:endParaRPr lang="en-AU" sz="2000" dirty="0" smtClean="0"/>
          </a:p>
          <a:p>
            <a:pPr lvl="1"/>
            <a:r>
              <a:rPr lang="vi-VN" sz="2000" dirty="0" smtClean="0"/>
              <a:t>What </a:t>
            </a:r>
            <a:r>
              <a:rPr lang="vi-VN" sz="2000" dirty="0"/>
              <a:t>was the program trying to achieve</a:t>
            </a:r>
            <a:r>
              <a:rPr lang="vi-VN" sz="2000" dirty="0" smtClean="0"/>
              <a:t>?</a:t>
            </a:r>
            <a:endParaRPr lang="en-AU" sz="2000" dirty="0" smtClean="0"/>
          </a:p>
          <a:p>
            <a:pPr lvl="1"/>
            <a:endParaRPr lang="en-GB" dirty="0"/>
          </a:p>
          <a:p>
            <a:pPr lvl="1"/>
            <a:r>
              <a:rPr lang="vi-VN" sz="2000" dirty="0"/>
              <a:t>Was the delivery working</a:t>
            </a:r>
            <a:r>
              <a:rPr lang="vi-VN" sz="2000" dirty="0" smtClean="0"/>
              <a:t>?</a:t>
            </a:r>
            <a:endParaRPr lang="en-AU" sz="2000" dirty="0" smtClean="0"/>
          </a:p>
          <a:p>
            <a:pPr lvl="1"/>
            <a:endParaRPr lang="en-GB" dirty="0"/>
          </a:p>
          <a:p>
            <a:pPr lvl="1"/>
            <a:r>
              <a:rPr lang="vi-VN" sz="2000" dirty="0"/>
              <a:t>Was delivery consistent with the program plan</a:t>
            </a:r>
            <a:r>
              <a:rPr lang="vi-VN" sz="2000" dirty="0" smtClean="0"/>
              <a:t>?</a:t>
            </a:r>
            <a:endParaRPr lang="en-AU" sz="2000" dirty="0" smtClean="0"/>
          </a:p>
          <a:p>
            <a:pPr lvl="1"/>
            <a:endParaRPr lang="en-GB" dirty="0"/>
          </a:p>
          <a:p>
            <a:pPr lvl="1"/>
            <a:r>
              <a:rPr lang="vi-VN" sz="2000" dirty="0"/>
              <a:t>What can be done to improve the program for the future? </a:t>
            </a:r>
            <a:endParaRPr lang="en-GB" dirty="0"/>
          </a:p>
          <a:p>
            <a:endParaRPr lang="en-GB" sz="2400" dirty="0"/>
          </a:p>
        </p:txBody>
      </p:sp>
      <p:sp>
        <p:nvSpPr>
          <p:cNvPr id="3" name="Title 2"/>
          <p:cNvSpPr>
            <a:spLocks noGrp="1"/>
          </p:cNvSpPr>
          <p:nvPr>
            <p:ph type="title"/>
          </p:nvPr>
        </p:nvSpPr>
        <p:spPr>
          <a:xfrm>
            <a:off x="1511512" y="355847"/>
            <a:ext cx="7250748" cy="1054394"/>
          </a:xfrm>
        </p:spPr>
        <p:txBody>
          <a:bodyPr/>
          <a:lstStyle/>
          <a:p>
            <a:r>
              <a:rPr lang="en-AU" dirty="0" smtClean="0"/>
              <a:t>Research questions</a:t>
            </a:r>
            <a:endParaRPr lang="en-GB"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22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endParaRPr lang="en-GB"/>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33"/>
            <a:ext cx="9161138" cy="6844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86353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endParaRPr lang="en-GB"/>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13" y="0"/>
            <a:ext cx="928759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79939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3006073"/>
          </a:xfrm>
        </p:spPr>
        <p:txBody>
          <a:bodyPr>
            <a:normAutofit/>
          </a:bodyPr>
          <a:lstStyle/>
          <a:p>
            <a:r>
              <a:rPr lang="en-AU" b="1" u="sng" dirty="0"/>
              <a:t>Activities with missing values</a:t>
            </a:r>
          </a:p>
          <a:p>
            <a:r>
              <a:rPr lang="en-AU" dirty="0" smtClean="0"/>
              <a:t>Inconsistency</a:t>
            </a:r>
          </a:p>
          <a:p>
            <a:r>
              <a:rPr lang="en-AU" dirty="0" smtClean="0"/>
              <a:t>Contrasting pattern of response between mentors and mentees</a:t>
            </a:r>
          </a:p>
          <a:p>
            <a:pPr>
              <a:buFont typeface="Wingdings" pitchFamily="2" charset="2"/>
              <a:buChar char="à"/>
            </a:pPr>
            <a:r>
              <a:rPr lang="en-AU" dirty="0" smtClean="0"/>
              <a:t>gap </a:t>
            </a:r>
            <a:r>
              <a:rPr lang="en-AU" dirty="0"/>
              <a:t>in their perception of the program between the two groups of participants, and within each group</a:t>
            </a:r>
            <a:r>
              <a:rPr lang="en-AU" dirty="0" smtClean="0"/>
              <a:t>.</a:t>
            </a:r>
          </a:p>
          <a:p>
            <a:pPr>
              <a:buFont typeface="Wingdings" pitchFamily="2" charset="2"/>
              <a:buChar char="à"/>
            </a:pPr>
            <a:endParaRPr lang="en-AU" dirty="0" smtClean="0"/>
          </a:p>
          <a:p>
            <a:r>
              <a:rPr lang="en-AU" dirty="0" smtClean="0"/>
              <a:t>only 5/16 and 2/14 rated helpful/ very helpful</a:t>
            </a:r>
          </a:p>
          <a:p>
            <a:endParaRPr lang="en-AU" dirty="0" smtClean="0"/>
          </a:p>
        </p:txBody>
      </p:sp>
      <p:sp>
        <p:nvSpPr>
          <p:cNvPr id="3" name="Title 2"/>
          <p:cNvSpPr>
            <a:spLocks noGrp="1"/>
          </p:cNvSpPr>
          <p:nvPr>
            <p:ph type="title"/>
          </p:nvPr>
        </p:nvSpPr>
        <p:spPr>
          <a:xfrm>
            <a:off x="1511512" y="355847"/>
            <a:ext cx="7250748" cy="1054394"/>
          </a:xfrm>
        </p:spPr>
        <p:txBody>
          <a:bodyPr/>
          <a:lstStyle/>
          <a:p>
            <a:r>
              <a:rPr lang="en-AU" dirty="0" smtClean="0"/>
              <a:t>program activities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575436836"/>
              </p:ext>
            </p:extLst>
          </p:nvPr>
        </p:nvGraphicFramePr>
        <p:xfrm>
          <a:off x="186428" y="4653136"/>
          <a:ext cx="8778060" cy="2014820"/>
        </p:xfrm>
        <a:graphic>
          <a:graphicData uri="http://schemas.openxmlformats.org/drawingml/2006/table">
            <a:tbl>
              <a:tblPr firstRow="1" bandRow="1">
                <a:tableStyleId>{5C22544A-7EE6-4342-B048-85BDC9FD1C3A}</a:tableStyleId>
              </a:tblPr>
              <a:tblGrid>
                <a:gridCol w="1073204"/>
                <a:gridCol w="7704856"/>
              </a:tblGrid>
              <a:tr h="974100">
                <a:tc>
                  <a:txBody>
                    <a:bodyPr/>
                    <a:lstStyle/>
                    <a:p>
                      <a:r>
                        <a:rPr lang="en-AU" b="0" dirty="0" smtClean="0">
                          <a:solidFill>
                            <a:schemeClr val="tx1"/>
                          </a:solidFill>
                        </a:rPr>
                        <a:t>Mentors</a:t>
                      </a:r>
                      <a:endParaRPr lang="en-GB" b="0" dirty="0">
                        <a:solidFill>
                          <a:schemeClr val="tx1"/>
                        </a:solidFill>
                      </a:endParaRPr>
                    </a:p>
                  </a:txBody>
                  <a:tcPr/>
                </a:tc>
                <a:tc>
                  <a:txBody>
                    <a:bodyPr/>
                    <a:lstStyle/>
                    <a:p>
                      <a:r>
                        <a:rPr lang="en-AU" b="0" dirty="0" smtClean="0">
                          <a:solidFill>
                            <a:schemeClr val="tx1"/>
                          </a:solidFill>
                        </a:rPr>
                        <a:t>positive guidance and moral support between them and the mentees* (3.75), adjusting the program based on their feedback (M=3.4), sharing lesson plans* (M=3.2), collecting their feedback during the program implementation* (M=3), and self-evaluation* (M=3).</a:t>
                      </a:r>
                      <a:endParaRPr lang="en-GB" b="0" dirty="0">
                        <a:solidFill>
                          <a:schemeClr val="tx1"/>
                        </a:solidFill>
                      </a:endParaRPr>
                    </a:p>
                  </a:txBody>
                  <a:tcPr/>
                </a:tc>
              </a:tr>
              <a:tr h="826100">
                <a:tc>
                  <a:txBody>
                    <a:bodyPr/>
                    <a:lstStyle/>
                    <a:p>
                      <a:r>
                        <a:rPr lang="en-AU" b="0" dirty="0" smtClean="0">
                          <a:solidFill>
                            <a:schemeClr val="tx1"/>
                          </a:solidFill>
                        </a:rPr>
                        <a:t>Mentees</a:t>
                      </a:r>
                      <a:endParaRPr lang="en-GB"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0" kern="1200" dirty="0" smtClean="0">
                          <a:solidFill>
                            <a:schemeClr val="tx1"/>
                          </a:solidFill>
                          <a:effectLst/>
                          <a:latin typeface="+mn-lt"/>
                          <a:ea typeface="+mn-ea"/>
                          <a:cs typeface="+mn-cs"/>
                        </a:rPr>
                        <a:t>sharing lesson plans* (M=3.4) and cross-evaluation (M=3.2)</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kern="1200" dirty="0" smtClean="0">
                        <a:solidFill>
                          <a:schemeClr val="tx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6881348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806273"/>
          </a:xfrm>
        </p:spPr>
        <p:txBody>
          <a:bodyPr>
            <a:normAutofit/>
          </a:bodyPr>
          <a:lstStyle/>
          <a:p>
            <a:r>
              <a:rPr lang="en-AU" b="1" u="sng" dirty="0" smtClean="0"/>
              <a:t>Mentees’ comments</a:t>
            </a:r>
          </a:p>
          <a:p>
            <a:r>
              <a:rPr lang="vi-VN" sz="1700" dirty="0">
                <a:solidFill>
                  <a:schemeClr val="tx2">
                    <a:lumMod val="75000"/>
                  </a:schemeClr>
                </a:solidFill>
              </a:rPr>
              <a:t>The class observations provided me with the </a:t>
            </a:r>
            <a:r>
              <a:rPr lang="vi-VN" sz="1700" u="sng" dirty="0">
                <a:solidFill>
                  <a:schemeClr val="tx2">
                    <a:lumMod val="75000"/>
                  </a:schemeClr>
                </a:solidFill>
              </a:rPr>
              <a:t>chance to learn from my mentors in terms of teaching method, the activities, the class discipline and their flexibility</a:t>
            </a:r>
            <a:r>
              <a:rPr lang="vi-VN" sz="1700" dirty="0">
                <a:solidFill>
                  <a:schemeClr val="tx2">
                    <a:lumMod val="75000"/>
                  </a:schemeClr>
                </a:solidFill>
              </a:rPr>
              <a:t>. From what I learned, I improved my own lessons. For instance, some of the activities I learned from my mentor were applied in my lesson and I realized that the students were more enthusiastic in the lessons. The feedback session helped me improve my effectiveness as a teacher. They </a:t>
            </a:r>
            <a:r>
              <a:rPr lang="vi-VN" sz="1700" u="sng" dirty="0">
                <a:solidFill>
                  <a:schemeClr val="tx2">
                    <a:lumMod val="75000"/>
                  </a:schemeClr>
                </a:solidFill>
              </a:rPr>
              <a:t>helped me realize my strengths and weaknesses</a:t>
            </a:r>
            <a:r>
              <a:rPr lang="vi-VN" sz="1700" dirty="0">
                <a:solidFill>
                  <a:schemeClr val="tx2">
                    <a:lumMod val="75000"/>
                  </a:schemeClr>
                </a:solidFill>
              </a:rPr>
              <a:t>. For example I once received the comment I did not give my students enough time to answer my questions. Then I paid more attention to that, allowing more time and seeing them more involved in the lessons. The reflections also help me improve my effectiveness as a teacher. </a:t>
            </a:r>
            <a:r>
              <a:rPr lang="vi-VN" sz="1700" u="sng" dirty="0">
                <a:solidFill>
                  <a:schemeClr val="tx2">
                    <a:lumMod val="75000"/>
                  </a:schemeClr>
                </a:solidFill>
              </a:rPr>
              <a:t>I had chance to look at my lessons again, seeing what I have done and what I could not complete. </a:t>
            </a:r>
            <a:r>
              <a:rPr lang="vi-VN" sz="1700" dirty="0">
                <a:solidFill>
                  <a:schemeClr val="tx2">
                    <a:lumMod val="75000"/>
                  </a:schemeClr>
                </a:solidFill>
              </a:rPr>
              <a:t>After each reflection I gained lessons for myself and applied that into the next lessons</a:t>
            </a:r>
            <a:r>
              <a:rPr lang="vi-VN" dirty="0">
                <a:solidFill>
                  <a:schemeClr val="tx2">
                    <a:lumMod val="75000"/>
                  </a:schemeClr>
                </a:solidFill>
              </a:rPr>
              <a:t>.                               </a:t>
            </a:r>
            <a:endParaRPr lang="en-GB" dirty="0">
              <a:solidFill>
                <a:schemeClr val="tx2">
                  <a:lumMod val="75000"/>
                </a:schemeClr>
              </a:solidFill>
            </a:endParaRPr>
          </a:p>
          <a:p>
            <a:endParaRPr lang="en-AU" b="1" u="sng" dirty="0"/>
          </a:p>
        </p:txBody>
      </p:sp>
      <p:sp>
        <p:nvSpPr>
          <p:cNvPr id="3" name="Title 2"/>
          <p:cNvSpPr>
            <a:spLocks noGrp="1"/>
          </p:cNvSpPr>
          <p:nvPr>
            <p:ph type="title"/>
          </p:nvPr>
        </p:nvSpPr>
        <p:spPr>
          <a:xfrm>
            <a:off x="1511512" y="355847"/>
            <a:ext cx="7250748" cy="1054394"/>
          </a:xfrm>
        </p:spPr>
        <p:txBody>
          <a:bodyPr/>
          <a:lstStyle/>
          <a:p>
            <a:r>
              <a:rPr lang="en-AU" dirty="0" smtClean="0"/>
              <a:t>program activities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50259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11512" y="355847"/>
            <a:ext cx="7250748" cy="1054394"/>
          </a:xfrm>
        </p:spPr>
        <p:txBody>
          <a:bodyPr/>
          <a:lstStyle/>
          <a:p>
            <a:r>
              <a:rPr lang="en-AU" dirty="0" smtClean="0"/>
              <a:t>organisational support</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3924801343"/>
              </p:ext>
            </p:extLst>
          </p:nvPr>
        </p:nvGraphicFramePr>
        <p:xfrm>
          <a:off x="179514" y="1700811"/>
          <a:ext cx="8784975" cy="4941824"/>
        </p:xfrm>
        <a:graphic>
          <a:graphicData uri="http://schemas.openxmlformats.org/drawingml/2006/table">
            <a:tbl>
              <a:tblPr firstRow="1" firstCol="1" bandRow="1">
                <a:tableStyleId>{5C22544A-7EE6-4342-B048-85BDC9FD1C3A}</a:tableStyleId>
              </a:tblPr>
              <a:tblGrid>
                <a:gridCol w="2297550"/>
                <a:gridCol w="1277883"/>
                <a:gridCol w="801034"/>
                <a:gridCol w="801975"/>
                <a:gridCol w="1202493"/>
                <a:gridCol w="1032861"/>
                <a:gridCol w="703024"/>
                <a:gridCol w="668155"/>
              </a:tblGrid>
              <a:tr h="1152125">
                <a:tc>
                  <a:txBody>
                    <a:bodyPr/>
                    <a:lstStyle/>
                    <a:p>
                      <a:pPr algn="just">
                        <a:lnSpc>
                          <a:spcPct val="115000"/>
                        </a:lnSpc>
                        <a:spcAft>
                          <a:spcPts val="0"/>
                        </a:spcAft>
                      </a:pPr>
                      <a:r>
                        <a:rPr lang="en-US" sz="1800" b="0" dirty="0">
                          <a:effectLst/>
                        </a:rPr>
                        <a:t>Support provider</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People refuting the existence of this support</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Mean</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Mode</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Std. Deviation</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Variance</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Min</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Max</a:t>
                      </a:r>
                      <a:endParaRPr lang="en-GB" sz="1600" b="0">
                        <a:effectLst/>
                        <a:latin typeface="Arial"/>
                        <a:ea typeface="Arial"/>
                        <a:cs typeface="Times New Roman"/>
                      </a:endParaRPr>
                    </a:p>
                  </a:txBody>
                  <a:tcPr marL="68580" marR="68580" marT="0" marB="0"/>
                </a:tc>
              </a:tr>
              <a:tr h="259883">
                <a:tc>
                  <a:txBody>
                    <a:bodyPr/>
                    <a:lstStyle/>
                    <a:p>
                      <a:pPr algn="just">
                        <a:lnSpc>
                          <a:spcPct val="115000"/>
                        </a:lnSpc>
                        <a:spcAft>
                          <a:spcPts val="0"/>
                        </a:spcAft>
                      </a:pPr>
                      <a:r>
                        <a:rPr lang="en-US" sz="1800" b="0">
                          <a:solidFill>
                            <a:schemeClr val="tx2">
                              <a:lumMod val="75000"/>
                            </a:schemeClr>
                          </a:solidFill>
                          <a:effectLst/>
                        </a:rPr>
                        <a:t>Division Leader</a:t>
                      </a:r>
                      <a:endParaRPr lang="en-GB" sz="1600" b="0">
                        <a:solidFill>
                          <a:schemeClr val="tx2">
                            <a:lumMod val="75000"/>
                          </a:schemeClr>
                        </a:solidFill>
                        <a:effectLst/>
                        <a:latin typeface="Arial"/>
                        <a:ea typeface="Arial"/>
                        <a:cs typeface="Times New Roman"/>
                      </a:endParaRPr>
                    </a:p>
                  </a:txBody>
                  <a:tcPr marL="68580" marR="68580" marT="0" marB="0">
                    <a:solidFill>
                      <a:srgbClr val="FFC000"/>
                    </a:solidFill>
                  </a:tcPr>
                </a:tc>
                <a:tc>
                  <a:txBody>
                    <a:bodyPr/>
                    <a:lstStyle/>
                    <a:p>
                      <a:pPr algn="just">
                        <a:lnSpc>
                          <a:spcPct val="115000"/>
                        </a:lnSpc>
                        <a:spcAft>
                          <a:spcPts val="0"/>
                        </a:spcAft>
                      </a:pPr>
                      <a:r>
                        <a:rPr lang="en-US" sz="1800" b="0">
                          <a:effectLst/>
                        </a:rPr>
                        <a:t>1</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1" dirty="0">
                          <a:effectLst/>
                        </a:rPr>
                        <a:t>3.36</a:t>
                      </a:r>
                      <a:endParaRPr lang="en-GB" sz="1600" b="1"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3</a:t>
                      </a:r>
                      <a:r>
                        <a:rPr lang="en-US" sz="1800" b="0" baseline="30000">
                          <a:effectLst/>
                        </a:rPr>
                        <a:t>a</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.674</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.455</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2</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4</a:t>
                      </a:r>
                      <a:endParaRPr lang="en-GB" sz="1600" b="0">
                        <a:effectLst/>
                        <a:latin typeface="Arial"/>
                        <a:ea typeface="Arial"/>
                        <a:cs typeface="Times New Roman"/>
                      </a:endParaRPr>
                    </a:p>
                  </a:txBody>
                  <a:tcPr marL="68580" marR="68580" marT="0" marB="0"/>
                </a:tc>
              </a:tr>
              <a:tr h="543579">
                <a:tc>
                  <a:txBody>
                    <a:bodyPr/>
                    <a:lstStyle/>
                    <a:p>
                      <a:pPr algn="just">
                        <a:lnSpc>
                          <a:spcPct val="115000"/>
                        </a:lnSpc>
                        <a:spcAft>
                          <a:spcPts val="0"/>
                        </a:spcAft>
                      </a:pPr>
                      <a:r>
                        <a:rPr lang="en-US" sz="1800" b="0" dirty="0">
                          <a:solidFill>
                            <a:schemeClr val="tx2">
                              <a:lumMod val="75000"/>
                            </a:schemeClr>
                          </a:solidFill>
                          <a:effectLst/>
                        </a:rPr>
                        <a:t>Your mentor/ Your mentee</a:t>
                      </a:r>
                      <a:endParaRPr lang="en-GB" sz="1600" b="0" dirty="0">
                        <a:solidFill>
                          <a:schemeClr val="tx2">
                            <a:lumMod val="75000"/>
                          </a:schemeClr>
                        </a:solidFill>
                        <a:effectLst/>
                        <a:latin typeface="Arial"/>
                        <a:ea typeface="Arial"/>
                        <a:cs typeface="Times New Roman"/>
                      </a:endParaRPr>
                    </a:p>
                  </a:txBody>
                  <a:tcPr marL="68580" marR="68580" marT="0" marB="0">
                    <a:solidFill>
                      <a:srgbClr val="FFC000"/>
                    </a:solidFill>
                  </a:tcPr>
                </a:tc>
                <a:tc>
                  <a:txBody>
                    <a:bodyPr/>
                    <a:lstStyle/>
                    <a:p>
                      <a:pPr algn="just">
                        <a:lnSpc>
                          <a:spcPct val="115000"/>
                        </a:lnSpc>
                        <a:spcAft>
                          <a:spcPts val="0"/>
                        </a:spcAft>
                      </a:pPr>
                      <a:r>
                        <a:rPr lang="en-US" sz="1800" b="0" dirty="0">
                          <a:effectLst/>
                        </a:rPr>
                        <a:t>0</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1" dirty="0">
                          <a:effectLst/>
                        </a:rPr>
                        <a:t>3.33</a:t>
                      </a:r>
                      <a:endParaRPr lang="en-GB" sz="1600" b="1"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4</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.778</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.606</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2</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4</a:t>
                      </a:r>
                      <a:endParaRPr lang="en-GB" sz="1600" b="0">
                        <a:effectLst/>
                        <a:latin typeface="Arial"/>
                        <a:ea typeface="Arial"/>
                        <a:cs typeface="Times New Roman"/>
                      </a:endParaRPr>
                    </a:p>
                  </a:txBody>
                  <a:tcPr marL="68580" marR="68580" marT="0" marB="0"/>
                </a:tc>
              </a:tr>
              <a:tr h="259883">
                <a:tc>
                  <a:txBody>
                    <a:bodyPr/>
                    <a:lstStyle/>
                    <a:p>
                      <a:pPr algn="just">
                        <a:lnSpc>
                          <a:spcPct val="115000"/>
                        </a:lnSpc>
                        <a:spcAft>
                          <a:spcPts val="0"/>
                        </a:spcAft>
                      </a:pPr>
                      <a:r>
                        <a:rPr lang="en-US" sz="1800" b="0">
                          <a:effectLst/>
                        </a:rPr>
                        <a:t>Other senior teachers</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4</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3.25</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4</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1" dirty="0">
                          <a:effectLst/>
                        </a:rPr>
                        <a:t>.886</a:t>
                      </a:r>
                      <a:endParaRPr lang="en-GB" sz="1600" b="1"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1">
                          <a:effectLst/>
                        </a:rPr>
                        <a:t>.786</a:t>
                      </a:r>
                      <a:endParaRPr lang="en-GB" sz="1600" b="1">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2</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4</a:t>
                      </a:r>
                      <a:endParaRPr lang="en-GB" sz="1600" b="0">
                        <a:effectLst/>
                        <a:latin typeface="Arial"/>
                        <a:ea typeface="Arial"/>
                        <a:cs typeface="Times New Roman"/>
                      </a:endParaRPr>
                    </a:p>
                  </a:txBody>
                  <a:tcPr marL="68580" marR="68580" marT="0" marB="0"/>
                </a:tc>
              </a:tr>
              <a:tr h="543579">
                <a:tc>
                  <a:txBody>
                    <a:bodyPr/>
                    <a:lstStyle/>
                    <a:p>
                      <a:pPr algn="just">
                        <a:lnSpc>
                          <a:spcPct val="115000"/>
                        </a:lnSpc>
                        <a:spcAft>
                          <a:spcPts val="0"/>
                        </a:spcAft>
                      </a:pPr>
                      <a:r>
                        <a:rPr lang="en-US" sz="1800" b="0" dirty="0">
                          <a:effectLst/>
                        </a:rPr>
                        <a:t>Other beginning/ junior teachers</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3</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2.56</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3</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1" dirty="0">
                          <a:effectLst/>
                        </a:rPr>
                        <a:t>1.130</a:t>
                      </a:r>
                      <a:endParaRPr lang="en-GB" sz="1600" b="1"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1" dirty="0">
                          <a:effectLst/>
                        </a:rPr>
                        <a:t>1.278</a:t>
                      </a:r>
                      <a:endParaRPr lang="en-GB" sz="1600" b="1"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4</a:t>
                      </a:r>
                      <a:endParaRPr lang="en-GB" sz="1600" b="0">
                        <a:effectLst/>
                        <a:latin typeface="Arial"/>
                        <a:ea typeface="Arial"/>
                        <a:cs typeface="Times New Roman"/>
                      </a:endParaRPr>
                    </a:p>
                  </a:txBody>
                  <a:tcPr marL="68580" marR="68580" marT="0" marB="0"/>
                </a:tc>
              </a:tr>
              <a:tr h="259883">
                <a:tc>
                  <a:txBody>
                    <a:bodyPr/>
                    <a:lstStyle/>
                    <a:p>
                      <a:pPr algn="just">
                        <a:lnSpc>
                          <a:spcPct val="115000"/>
                        </a:lnSpc>
                        <a:spcAft>
                          <a:spcPts val="0"/>
                        </a:spcAft>
                      </a:pPr>
                      <a:r>
                        <a:rPr lang="en-US" sz="1800" b="0">
                          <a:effectLst/>
                        </a:rPr>
                        <a:t>Faculty Leaders</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4</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2.00</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2</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1" dirty="0">
                          <a:effectLst/>
                        </a:rPr>
                        <a:t>.926</a:t>
                      </a:r>
                      <a:endParaRPr lang="en-GB" sz="1600" b="1"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1" dirty="0">
                          <a:effectLst/>
                        </a:rPr>
                        <a:t>.857</a:t>
                      </a:r>
                      <a:endParaRPr lang="en-GB" sz="1600" b="1"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4</a:t>
                      </a:r>
                      <a:endParaRPr lang="en-GB" sz="1600" b="0">
                        <a:effectLst/>
                        <a:latin typeface="Arial"/>
                        <a:ea typeface="Arial"/>
                        <a:cs typeface="Times New Roman"/>
                      </a:endParaRPr>
                    </a:p>
                  </a:txBody>
                  <a:tcPr marL="68580" marR="68580" marT="0" marB="0"/>
                </a:tc>
              </a:tr>
              <a:tr h="259883">
                <a:tc>
                  <a:txBody>
                    <a:bodyPr/>
                    <a:lstStyle/>
                    <a:p>
                      <a:pPr algn="just">
                        <a:lnSpc>
                          <a:spcPct val="115000"/>
                        </a:lnSpc>
                        <a:spcAft>
                          <a:spcPts val="0"/>
                        </a:spcAft>
                      </a:pPr>
                      <a:r>
                        <a:rPr lang="en-US" sz="1800" b="0">
                          <a:effectLst/>
                        </a:rPr>
                        <a:t>University Leaders</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6</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1.50</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a:t>
                      </a:r>
                      <a:r>
                        <a:rPr lang="en-US" sz="1800" b="0" baseline="30000">
                          <a:effectLst/>
                        </a:rPr>
                        <a:t>a</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dirty="0">
                          <a:effectLst/>
                        </a:rPr>
                        <a:t>.548</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dirty="0">
                          <a:effectLst/>
                        </a:rPr>
                        <a:t>.300</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2</a:t>
                      </a:r>
                      <a:endParaRPr lang="en-GB" sz="1600" b="0">
                        <a:effectLst/>
                        <a:latin typeface="Arial"/>
                        <a:ea typeface="Arial"/>
                        <a:cs typeface="Times New Roman"/>
                      </a:endParaRPr>
                    </a:p>
                  </a:txBody>
                  <a:tcPr marL="68580" marR="68580" marT="0" marB="0"/>
                </a:tc>
              </a:tr>
              <a:tr h="543579">
                <a:tc>
                  <a:txBody>
                    <a:bodyPr/>
                    <a:lstStyle/>
                    <a:p>
                      <a:pPr algn="just">
                        <a:lnSpc>
                          <a:spcPct val="115000"/>
                        </a:lnSpc>
                        <a:spcAft>
                          <a:spcPts val="0"/>
                        </a:spcAft>
                      </a:pPr>
                      <a:r>
                        <a:rPr lang="en-US" sz="1800" b="0">
                          <a:effectLst/>
                        </a:rPr>
                        <a:t>Other Administrators at the Uni level</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6</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1.50</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a:t>
                      </a:r>
                      <a:r>
                        <a:rPr lang="en-US" sz="1800" b="0" baseline="30000">
                          <a:effectLst/>
                        </a:rPr>
                        <a:t>a</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.548</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.300</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2</a:t>
                      </a:r>
                      <a:endParaRPr lang="en-GB" sz="1600" b="0">
                        <a:effectLst/>
                        <a:latin typeface="Arial"/>
                        <a:ea typeface="Arial"/>
                        <a:cs typeface="Times New Roman"/>
                      </a:endParaRPr>
                    </a:p>
                  </a:txBody>
                  <a:tcPr marL="68580" marR="68580" marT="0" marB="0"/>
                </a:tc>
              </a:tr>
              <a:tr h="259883">
                <a:tc>
                  <a:txBody>
                    <a:bodyPr/>
                    <a:lstStyle/>
                    <a:p>
                      <a:pPr algn="just">
                        <a:lnSpc>
                          <a:spcPct val="115000"/>
                        </a:lnSpc>
                        <a:spcAft>
                          <a:spcPts val="0"/>
                        </a:spcAft>
                      </a:pPr>
                      <a:r>
                        <a:rPr lang="en-US" sz="1800" b="0" dirty="0">
                          <a:effectLst/>
                        </a:rPr>
                        <a:t>Faculty Admin Office</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5</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1.43</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.535</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.286</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a:effectLst/>
                        </a:rPr>
                        <a:t>1</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en-US" sz="1800" b="0" dirty="0">
                          <a:effectLst/>
                        </a:rPr>
                        <a:t>2</a:t>
                      </a:r>
                      <a:endParaRPr lang="en-GB" sz="1600" b="0" dirty="0">
                        <a:effectLst/>
                        <a:latin typeface="Arial"/>
                        <a:ea typeface="Arial"/>
                        <a:cs typeface="Times New Roman"/>
                      </a:endParaRPr>
                    </a:p>
                  </a:txBody>
                  <a:tcPr marL="68580" marR="68580" marT="0" marB="0"/>
                </a:tc>
              </a:tr>
            </a:tbl>
          </a:graphicData>
        </a:graphic>
      </p:graphicFrame>
      <p:sp>
        <p:nvSpPr>
          <p:cNvPr id="7" name="Rectangle 1"/>
          <p:cNvSpPr>
            <a:spLocks noChangeArrowheads="1"/>
          </p:cNvSpPr>
          <p:nvPr/>
        </p:nvSpPr>
        <p:spPr bwMode="auto">
          <a:xfrm>
            <a:off x="179512" y="636831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bmk="_Toc295680230">
                <a:ln>
                  <a:noFill/>
                </a:ln>
                <a:solidFill>
                  <a:schemeClr val="tx1"/>
                </a:solidFill>
                <a:effectLst/>
                <a:latin typeface="Times New Roman" pitchFamily="18" charset="0"/>
                <a:ea typeface="Calibri" pitchFamily="34" charset="0"/>
                <a:cs typeface="Times New Roman" pitchFamily="18" charset="0"/>
              </a:rPr>
              <a:t>Table 2</a:t>
            </a:r>
            <a:r>
              <a:rPr kumimoji="0" lang="en-AU" sz="1200" b="1" i="0" u="none" strike="noStrike" cap="none" normalizeH="0" baseline="0" dirty="0" smtClean="0" bmk="_Toc295680230">
                <a:ln>
                  <a:noFill/>
                </a:ln>
                <a:solidFill>
                  <a:schemeClr val="tx1"/>
                </a:solidFill>
                <a:effectLst/>
                <a:latin typeface="Times New Roman" pitchFamily="18" charset="0"/>
                <a:ea typeface="Calibri" pitchFamily="34" charset="0"/>
                <a:cs typeface="Times New Roman" pitchFamily="18" charset="0"/>
              </a:rPr>
              <a:t> Perception and evaluation of organisational support</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492260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11512" y="355847"/>
            <a:ext cx="7250748" cy="1054394"/>
          </a:xfrm>
        </p:spPr>
        <p:txBody>
          <a:bodyPr/>
          <a:lstStyle/>
          <a:p>
            <a:r>
              <a:rPr lang="en-AU" dirty="0" smtClean="0"/>
              <a:t>Evaluation </a:t>
            </a:r>
            <a:r>
              <a:rPr lang="en-AU" dirty="0"/>
              <a:t>of </a:t>
            </a:r>
            <a:r>
              <a:rPr lang="en-AU" dirty="0" smtClean="0"/>
              <a:t>program delivery as a whole</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Content Placeholder 4"/>
          <p:cNvGraphicFramePr>
            <a:graphicFrameLocks noGrp="1"/>
          </p:cNvGraphicFramePr>
          <p:nvPr>
            <p:ph idx="1"/>
            <p:extLst>
              <p:ext uri="{D42A27DB-BD31-4B8C-83A1-F6EECF244321}">
                <p14:modId xmlns:p14="http://schemas.microsoft.com/office/powerpoint/2010/main" val="4260623116"/>
              </p:ext>
            </p:extLst>
          </p:nvPr>
        </p:nvGraphicFramePr>
        <p:xfrm>
          <a:off x="179511" y="1700808"/>
          <a:ext cx="8784977" cy="4608511"/>
        </p:xfrm>
        <a:graphic>
          <a:graphicData uri="http://schemas.openxmlformats.org/drawingml/2006/table">
            <a:tbl>
              <a:tblPr firstRow="1" firstCol="1" bandRow="1">
                <a:tableStyleId>{5C22544A-7EE6-4342-B048-85BDC9FD1C3A}</a:tableStyleId>
              </a:tblPr>
              <a:tblGrid>
                <a:gridCol w="2943879"/>
                <a:gridCol w="888660"/>
                <a:gridCol w="832665"/>
                <a:gridCol w="1247442"/>
                <a:gridCol w="1192484"/>
                <a:gridCol w="797409"/>
                <a:gridCol w="882438"/>
              </a:tblGrid>
              <a:tr h="1160391">
                <a:tc>
                  <a:txBody>
                    <a:bodyPr/>
                    <a:lstStyle/>
                    <a:p>
                      <a:pPr algn="just">
                        <a:lnSpc>
                          <a:spcPct val="115000"/>
                        </a:lnSpc>
                        <a:spcAft>
                          <a:spcPts val="0"/>
                        </a:spcAft>
                      </a:pPr>
                      <a:r>
                        <a:rPr lang="vi-VN" sz="1800" b="0" dirty="0">
                          <a:effectLst/>
                        </a:rPr>
                        <a:t>Program Delivery</a:t>
                      </a:r>
                      <a:endParaRPr lang="en-GB" sz="1600" b="0" dirty="0">
                        <a:effectLst/>
                        <a:latin typeface="Arial"/>
                        <a:ea typeface="Arial"/>
                        <a:cs typeface="Times New Roman"/>
                      </a:endParaRPr>
                    </a:p>
                  </a:txBody>
                  <a:tcPr marL="68580" marR="68580" marT="0" marB="0" anchor="ctr"/>
                </a:tc>
                <a:tc>
                  <a:txBody>
                    <a:bodyPr/>
                    <a:lstStyle/>
                    <a:p>
                      <a:pPr algn="just">
                        <a:lnSpc>
                          <a:spcPct val="115000"/>
                        </a:lnSpc>
                        <a:spcAft>
                          <a:spcPts val="0"/>
                        </a:spcAft>
                      </a:pPr>
                      <a:r>
                        <a:rPr lang="vi-VN" sz="1800" b="0" dirty="0">
                          <a:effectLst/>
                        </a:rPr>
                        <a:t>Mean</a:t>
                      </a:r>
                      <a:endParaRPr lang="en-GB" sz="1600" b="0" dirty="0">
                        <a:effectLst/>
                        <a:latin typeface="Arial"/>
                        <a:ea typeface="Arial"/>
                        <a:cs typeface="Times New Roman"/>
                      </a:endParaRPr>
                    </a:p>
                  </a:txBody>
                  <a:tcPr marL="68580" marR="68580" marT="0" marB="0" anchor="ctr"/>
                </a:tc>
                <a:tc>
                  <a:txBody>
                    <a:bodyPr/>
                    <a:lstStyle/>
                    <a:p>
                      <a:pPr algn="just">
                        <a:lnSpc>
                          <a:spcPct val="115000"/>
                        </a:lnSpc>
                        <a:spcAft>
                          <a:spcPts val="0"/>
                        </a:spcAft>
                      </a:pPr>
                      <a:r>
                        <a:rPr lang="vi-VN" sz="1800" b="0" dirty="0">
                          <a:effectLst/>
                        </a:rPr>
                        <a:t>Mode</a:t>
                      </a:r>
                      <a:endParaRPr lang="en-GB" sz="1600" b="0" dirty="0">
                        <a:effectLst/>
                        <a:latin typeface="Arial"/>
                        <a:ea typeface="Arial"/>
                        <a:cs typeface="Times New Roman"/>
                      </a:endParaRPr>
                    </a:p>
                  </a:txBody>
                  <a:tcPr marL="68580" marR="68580" marT="0" marB="0" anchor="ctr"/>
                </a:tc>
                <a:tc>
                  <a:txBody>
                    <a:bodyPr/>
                    <a:lstStyle/>
                    <a:p>
                      <a:pPr algn="just">
                        <a:lnSpc>
                          <a:spcPct val="115000"/>
                        </a:lnSpc>
                        <a:spcAft>
                          <a:spcPts val="0"/>
                        </a:spcAft>
                      </a:pPr>
                      <a:r>
                        <a:rPr lang="vi-VN" sz="1800" b="0" dirty="0">
                          <a:effectLst/>
                        </a:rPr>
                        <a:t>Std. Deviation</a:t>
                      </a:r>
                      <a:endParaRPr lang="en-GB" sz="1600" b="0" dirty="0">
                        <a:effectLst/>
                        <a:latin typeface="Arial"/>
                        <a:ea typeface="Arial"/>
                        <a:cs typeface="Times New Roman"/>
                      </a:endParaRPr>
                    </a:p>
                  </a:txBody>
                  <a:tcPr marL="68580" marR="68580" marT="0" marB="0" anchor="ctr"/>
                </a:tc>
                <a:tc>
                  <a:txBody>
                    <a:bodyPr/>
                    <a:lstStyle/>
                    <a:p>
                      <a:pPr algn="just">
                        <a:lnSpc>
                          <a:spcPct val="115000"/>
                        </a:lnSpc>
                        <a:spcAft>
                          <a:spcPts val="0"/>
                        </a:spcAft>
                      </a:pPr>
                      <a:r>
                        <a:rPr lang="vi-VN" sz="1800" b="0" dirty="0">
                          <a:effectLst/>
                        </a:rPr>
                        <a:t>Variance</a:t>
                      </a:r>
                      <a:endParaRPr lang="en-GB" sz="1600" b="0" dirty="0">
                        <a:effectLst/>
                        <a:latin typeface="Arial"/>
                        <a:ea typeface="Arial"/>
                        <a:cs typeface="Times New Roman"/>
                      </a:endParaRPr>
                    </a:p>
                  </a:txBody>
                  <a:tcPr marL="68580" marR="68580" marT="0" marB="0" anchor="ctr"/>
                </a:tc>
                <a:tc>
                  <a:txBody>
                    <a:bodyPr/>
                    <a:lstStyle/>
                    <a:p>
                      <a:pPr algn="just">
                        <a:lnSpc>
                          <a:spcPct val="115000"/>
                        </a:lnSpc>
                        <a:spcAft>
                          <a:spcPts val="0"/>
                        </a:spcAft>
                      </a:pPr>
                      <a:r>
                        <a:rPr lang="vi-VN" sz="1800" b="0">
                          <a:effectLst/>
                        </a:rPr>
                        <a:t>Mi</a:t>
                      </a:r>
                      <a:r>
                        <a:rPr lang="en-US" sz="1800" b="0">
                          <a:effectLst/>
                        </a:rPr>
                        <a:t>n</a:t>
                      </a:r>
                      <a:endParaRPr lang="en-GB" sz="1600" b="0">
                        <a:effectLst/>
                        <a:latin typeface="Arial"/>
                        <a:ea typeface="Arial"/>
                        <a:cs typeface="Times New Roman"/>
                      </a:endParaRPr>
                    </a:p>
                  </a:txBody>
                  <a:tcPr marL="68580" marR="68580" marT="0" marB="0" anchor="ctr"/>
                </a:tc>
                <a:tc>
                  <a:txBody>
                    <a:bodyPr/>
                    <a:lstStyle/>
                    <a:p>
                      <a:pPr algn="just">
                        <a:lnSpc>
                          <a:spcPct val="115000"/>
                        </a:lnSpc>
                        <a:spcAft>
                          <a:spcPts val="0"/>
                        </a:spcAft>
                      </a:pPr>
                      <a:r>
                        <a:rPr lang="vi-VN" sz="1800" b="0">
                          <a:effectLst/>
                        </a:rPr>
                        <a:t>Max</a:t>
                      </a:r>
                      <a:endParaRPr lang="en-GB" sz="1600" b="0">
                        <a:effectLst/>
                        <a:latin typeface="Arial"/>
                        <a:ea typeface="Arial"/>
                        <a:cs typeface="Times New Roman"/>
                      </a:endParaRPr>
                    </a:p>
                  </a:txBody>
                  <a:tcPr marL="68580" marR="68580" marT="0" marB="0" anchor="ctr"/>
                </a:tc>
              </a:tr>
              <a:tr h="1160750">
                <a:tc>
                  <a:txBody>
                    <a:bodyPr/>
                    <a:lstStyle/>
                    <a:p>
                      <a:pPr algn="just">
                        <a:lnSpc>
                          <a:spcPct val="115000"/>
                        </a:lnSpc>
                        <a:spcAft>
                          <a:spcPts val="0"/>
                        </a:spcAft>
                      </a:pPr>
                      <a:r>
                        <a:rPr lang="en-AU" sz="1800" b="0">
                          <a:effectLst/>
                        </a:rPr>
                        <a:t>Activities between mentors and mentees during the program</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3.55</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3.38</a:t>
                      </a:r>
                      <a:r>
                        <a:rPr lang="vi-VN" sz="1800" b="0" baseline="30000" dirty="0">
                          <a:effectLst/>
                        </a:rPr>
                        <a:t>a</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.267</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.071</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3.13</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4.00</a:t>
                      </a:r>
                      <a:endParaRPr lang="en-GB" sz="1600" b="0">
                        <a:effectLst/>
                        <a:latin typeface="Arial"/>
                        <a:ea typeface="Arial"/>
                        <a:cs typeface="Times New Roman"/>
                      </a:endParaRPr>
                    </a:p>
                  </a:txBody>
                  <a:tcPr marL="68580" marR="68580" marT="0" marB="0"/>
                </a:tc>
              </a:tr>
              <a:tr h="762696">
                <a:tc>
                  <a:txBody>
                    <a:bodyPr/>
                    <a:lstStyle/>
                    <a:p>
                      <a:pPr algn="just">
                        <a:lnSpc>
                          <a:spcPct val="115000"/>
                        </a:lnSpc>
                        <a:spcAft>
                          <a:spcPts val="0"/>
                        </a:spcAft>
                      </a:pPr>
                      <a:r>
                        <a:rPr lang="en-AU" sz="1800" b="0" dirty="0">
                          <a:effectLst/>
                        </a:rPr>
                        <a:t>Monitoring and evaluation activities</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3.2</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3.40</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.529</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.280</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2.40</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3.80</a:t>
                      </a:r>
                      <a:endParaRPr lang="en-GB" sz="1600" b="0">
                        <a:effectLst/>
                        <a:latin typeface="Arial"/>
                        <a:ea typeface="Arial"/>
                        <a:cs typeface="Times New Roman"/>
                      </a:endParaRPr>
                    </a:p>
                  </a:txBody>
                  <a:tcPr marL="68580" marR="68580" marT="0" marB="0"/>
                </a:tc>
              </a:tr>
              <a:tr h="762337">
                <a:tc>
                  <a:txBody>
                    <a:bodyPr/>
                    <a:lstStyle/>
                    <a:p>
                      <a:pPr algn="just">
                        <a:lnSpc>
                          <a:spcPct val="115000"/>
                        </a:lnSpc>
                        <a:spcAft>
                          <a:spcPts val="0"/>
                        </a:spcAft>
                      </a:pPr>
                      <a:r>
                        <a:rPr lang="vi-VN" sz="1800" b="0" dirty="0">
                          <a:effectLst/>
                        </a:rPr>
                        <a:t>Preparation for the program</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2.38</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2.00</a:t>
                      </a:r>
                      <a:r>
                        <a:rPr lang="vi-VN" sz="1800" b="0" baseline="30000">
                          <a:effectLst/>
                        </a:rPr>
                        <a:t>a</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.368</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.135</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2.00</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2.88</a:t>
                      </a:r>
                      <a:endParaRPr lang="en-GB" sz="1600" b="0" dirty="0">
                        <a:effectLst/>
                        <a:latin typeface="Arial"/>
                        <a:ea typeface="Arial"/>
                        <a:cs typeface="Times New Roman"/>
                      </a:endParaRPr>
                    </a:p>
                  </a:txBody>
                  <a:tcPr marL="68580" marR="68580" marT="0" marB="0"/>
                </a:tc>
              </a:tr>
              <a:tr h="762337">
                <a:tc>
                  <a:txBody>
                    <a:bodyPr/>
                    <a:lstStyle/>
                    <a:p>
                      <a:pPr algn="just">
                        <a:lnSpc>
                          <a:spcPct val="115000"/>
                        </a:lnSpc>
                        <a:spcAft>
                          <a:spcPts val="0"/>
                        </a:spcAft>
                      </a:pPr>
                      <a:r>
                        <a:rPr lang="vi-VN" sz="1800" b="0" dirty="0">
                          <a:effectLst/>
                        </a:rPr>
                        <a:t>Organisational</a:t>
                      </a:r>
                      <a:endParaRPr lang="en-GB" sz="1600" b="0" dirty="0">
                        <a:effectLst/>
                      </a:endParaRPr>
                    </a:p>
                    <a:p>
                      <a:pPr algn="just">
                        <a:lnSpc>
                          <a:spcPct val="115000"/>
                        </a:lnSpc>
                        <a:spcAft>
                          <a:spcPts val="0"/>
                        </a:spcAft>
                      </a:pPr>
                      <a:r>
                        <a:rPr lang="vi-VN" sz="1800" b="0" dirty="0">
                          <a:effectLst/>
                        </a:rPr>
                        <a:t>support</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2.03</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1.85</a:t>
                      </a:r>
                      <a:r>
                        <a:rPr lang="vi-VN" sz="1800" b="0" baseline="30000">
                          <a:effectLst/>
                        </a:rPr>
                        <a:t>a</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a:effectLst/>
                        </a:rPr>
                        <a:t>.160</a:t>
                      </a:r>
                      <a:endParaRPr lang="en-GB" sz="1600" b="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.026</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1.85</a:t>
                      </a:r>
                      <a:endParaRPr lang="en-GB" sz="1600" b="0" dirty="0">
                        <a:effectLst/>
                        <a:latin typeface="Arial"/>
                        <a:ea typeface="Arial"/>
                        <a:cs typeface="Times New Roman"/>
                      </a:endParaRPr>
                    </a:p>
                  </a:txBody>
                  <a:tcPr marL="68580" marR="68580" marT="0" marB="0"/>
                </a:tc>
                <a:tc>
                  <a:txBody>
                    <a:bodyPr/>
                    <a:lstStyle/>
                    <a:p>
                      <a:pPr algn="just">
                        <a:lnSpc>
                          <a:spcPct val="115000"/>
                        </a:lnSpc>
                        <a:spcAft>
                          <a:spcPts val="0"/>
                        </a:spcAft>
                      </a:pPr>
                      <a:r>
                        <a:rPr lang="vi-VN" sz="1800" b="0" dirty="0">
                          <a:effectLst/>
                        </a:rPr>
                        <a:t>2.15</a:t>
                      </a:r>
                      <a:endParaRPr lang="en-GB" sz="1600" b="0" dirty="0">
                        <a:effectLst/>
                        <a:latin typeface="Arial"/>
                        <a:ea typeface="Arial"/>
                        <a:cs typeface="Times New Roman"/>
                      </a:endParaRPr>
                    </a:p>
                  </a:txBody>
                  <a:tcPr marL="68580" marR="68580" marT="0" marB="0"/>
                </a:tc>
              </a:tr>
            </a:tbl>
          </a:graphicData>
        </a:graphic>
      </p:graphicFrame>
      <p:sp>
        <p:nvSpPr>
          <p:cNvPr id="8" name="Rectangle 1"/>
          <p:cNvSpPr>
            <a:spLocks noChangeArrowheads="1"/>
          </p:cNvSpPr>
          <p:nvPr/>
        </p:nvSpPr>
        <p:spPr bwMode="auto">
          <a:xfrm>
            <a:off x="179512" y="630932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bmk="_Toc295680231">
                <a:ln>
                  <a:noFill/>
                </a:ln>
                <a:solidFill>
                  <a:schemeClr val="tx1"/>
                </a:solidFill>
                <a:effectLst/>
                <a:latin typeface="Times New Roman" pitchFamily="18" charset="0"/>
                <a:ea typeface="Calibri" pitchFamily="34" charset="0"/>
                <a:cs typeface="Times New Roman" pitchFamily="18" charset="0"/>
              </a:rPr>
              <a:t>Table 3</a:t>
            </a:r>
            <a:r>
              <a:rPr kumimoji="0" lang="en-AU" sz="1200" b="1" i="0" u="none" strike="noStrike" cap="none" normalizeH="0" baseline="0" dirty="0" smtClean="0" bmk="_Toc295680231">
                <a:ln>
                  <a:noFill/>
                </a:ln>
                <a:solidFill>
                  <a:schemeClr val="tx1"/>
                </a:solidFill>
                <a:effectLst/>
                <a:latin typeface="Times New Roman" pitchFamily="18" charset="0"/>
                <a:ea typeface="Calibri" pitchFamily="34" charset="0"/>
                <a:cs typeface="Times New Roman" pitchFamily="18" charset="0"/>
              </a:rPr>
              <a:t> Evaluation of four criteria of program delivery</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74944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11512" y="355847"/>
            <a:ext cx="7250748" cy="1054394"/>
          </a:xfrm>
        </p:spPr>
        <p:txBody>
          <a:bodyPr/>
          <a:lstStyle/>
          <a:p>
            <a:r>
              <a:rPr lang="en-AU" sz="2800" dirty="0" smtClean="0"/>
              <a:t>Evaluation </a:t>
            </a:r>
            <a:r>
              <a:rPr lang="en-AU" sz="2800" dirty="0"/>
              <a:t>of </a:t>
            </a:r>
            <a:r>
              <a:rPr lang="en-AU" sz="2800" dirty="0" smtClean="0"/>
              <a:t>program delivery as a whole</a:t>
            </a:r>
            <a:endParaRPr lang="en-GB" sz="28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380999" y="1719070"/>
            <a:ext cx="8407893" cy="4590249"/>
          </a:xfrm>
        </p:spPr>
        <p:txBody>
          <a:bodyPr>
            <a:normAutofit/>
          </a:bodyPr>
          <a:lstStyle/>
          <a:p>
            <a:pPr marL="45720" indent="0">
              <a:buNone/>
            </a:pPr>
            <a:r>
              <a:rPr lang="en-AU" u="sng" dirty="0" smtClean="0"/>
              <a:t>Positive aspects</a:t>
            </a:r>
          </a:p>
          <a:p>
            <a:r>
              <a:rPr lang="en-AU" dirty="0" smtClean="0"/>
              <a:t>Helpful interaction </a:t>
            </a:r>
            <a:r>
              <a:rPr lang="en-AU" dirty="0"/>
              <a:t>and activities between </a:t>
            </a:r>
            <a:r>
              <a:rPr lang="en-AU" dirty="0" smtClean="0"/>
              <a:t>mentors and mentees, </a:t>
            </a:r>
            <a:r>
              <a:rPr lang="en-AU" dirty="0"/>
              <a:t>particularly those directly supporting mentees’ teaching </a:t>
            </a:r>
            <a:r>
              <a:rPr lang="en-AU" dirty="0" smtClean="0"/>
              <a:t>skills</a:t>
            </a:r>
          </a:p>
          <a:p>
            <a:r>
              <a:rPr lang="vi-VN" dirty="0" smtClean="0"/>
              <a:t>the </a:t>
            </a:r>
            <a:r>
              <a:rPr lang="vi-VN" dirty="0"/>
              <a:t>monitoring and evaluation activity and the role of the division head as the program coordinator. </a:t>
            </a:r>
            <a:endParaRPr lang="en-AU" dirty="0" smtClean="0"/>
          </a:p>
          <a:p>
            <a:pPr marL="45720" indent="0">
              <a:buNone/>
            </a:pPr>
            <a:endParaRPr lang="en-AU" u="sng" dirty="0" smtClean="0"/>
          </a:p>
          <a:p>
            <a:pPr marL="45720" indent="0">
              <a:buNone/>
            </a:pPr>
            <a:r>
              <a:rPr lang="en-AU" u="sng" dirty="0" smtClean="0"/>
              <a:t>Areas of concerns</a:t>
            </a:r>
          </a:p>
          <a:p>
            <a:pPr>
              <a:buFont typeface="Wingdings" pitchFamily="2" charset="2"/>
              <a:buChar char="§"/>
            </a:pPr>
            <a:r>
              <a:rPr lang="en-AU" dirty="0" smtClean="0"/>
              <a:t>Divergence in </a:t>
            </a:r>
            <a:r>
              <a:rPr lang="vi-VN" dirty="0" smtClean="0"/>
              <a:t>understanding </a:t>
            </a:r>
            <a:r>
              <a:rPr lang="vi-VN" dirty="0"/>
              <a:t>and experience of the </a:t>
            </a:r>
            <a:r>
              <a:rPr lang="vi-VN" dirty="0" smtClean="0"/>
              <a:t>program</a:t>
            </a:r>
            <a:endParaRPr lang="en-AU" dirty="0" smtClean="0"/>
          </a:p>
          <a:p>
            <a:pPr>
              <a:buFont typeface="Wingdings" pitchFamily="2" charset="2"/>
              <a:buChar char="§"/>
            </a:pPr>
            <a:r>
              <a:rPr lang="en-AU" dirty="0" smtClean="0"/>
              <a:t>Low satisfaction </a:t>
            </a:r>
            <a:r>
              <a:rPr lang="vi-VN" dirty="0" smtClean="0"/>
              <a:t>with </a:t>
            </a:r>
            <a:r>
              <a:rPr lang="vi-VN" dirty="0"/>
              <a:t>the preparation for the program and the organisational support, especially the support from the university and administration staff</a:t>
            </a:r>
            <a:endParaRPr lang="en-GB" dirty="0"/>
          </a:p>
        </p:txBody>
      </p:sp>
    </p:spTree>
    <p:extLst>
      <p:ext uri="{BB962C8B-B14F-4D97-AF65-F5344CB8AC3E}">
        <p14:creationId xmlns:p14="http://schemas.microsoft.com/office/powerpoint/2010/main" val="30395363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2852936"/>
            <a:ext cx="8856984" cy="1200329"/>
          </a:xfrm>
          <a:prstGeom prst="rect">
            <a:avLst/>
          </a:prstGeom>
          <a:solidFill>
            <a:schemeClr val="tx2">
              <a:lumMod val="75000"/>
            </a:schemeClr>
          </a:solidFill>
        </p:spPr>
        <p:txBody>
          <a:bodyPr wrap="square">
            <a:spAutoFit/>
          </a:bodyPr>
          <a:lstStyle/>
          <a:p>
            <a:pPr algn="ctr"/>
            <a:r>
              <a:rPr lang="en-AU" sz="3600" dirty="0">
                <a:solidFill>
                  <a:schemeClr val="bg1"/>
                </a:solidFill>
              </a:rPr>
              <a:t>3. Was delivery consistent with the program plan?</a:t>
            </a:r>
            <a:endParaRPr lang="en-GB" sz="3600" dirty="0">
              <a:solidFill>
                <a:schemeClr val="bg1"/>
              </a:solidFill>
            </a:endParaRPr>
          </a:p>
        </p:txBody>
      </p:sp>
    </p:spTree>
    <p:extLst>
      <p:ext uri="{BB962C8B-B14F-4D97-AF65-F5344CB8AC3E}">
        <p14:creationId xmlns:p14="http://schemas.microsoft.com/office/powerpoint/2010/main" val="21971727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4"/>
            <a:ext cx="8407893" cy="4536504"/>
          </a:xfrm>
        </p:spPr>
        <p:txBody>
          <a:bodyPr>
            <a:normAutofit/>
          </a:bodyPr>
          <a:lstStyle/>
          <a:p>
            <a:pPr marL="342900" indent="-342900">
              <a:buFont typeface="Wingdings" pitchFamily="2" charset="2"/>
              <a:buChar char="§"/>
            </a:pPr>
            <a:r>
              <a:rPr lang="en-AU" sz="2400" dirty="0" smtClean="0"/>
              <a:t>Did the planned activities occur? </a:t>
            </a:r>
          </a:p>
          <a:p>
            <a:pPr marL="342900" indent="-342900">
              <a:buFont typeface="Wingdings" pitchFamily="2" charset="2"/>
              <a:buChar char="§"/>
            </a:pPr>
            <a:r>
              <a:rPr lang="en-AU" sz="2400" dirty="0" smtClean="0"/>
              <a:t>What contents did the mentoring cover, and how effective they were according to the mentors and mentees? </a:t>
            </a:r>
          </a:p>
          <a:p>
            <a:pPr marL="342900" indent="-342900">
              <a:buFont typeface="Wingdings" pitchFamily="2" charset="2"/>
              <a:buChar char="§"/>
            </a:pPr>
            <a:r>
              <a:rPr lang="en-AU" sz="2400" dirty="0" smtClean="0"/>
              <a:t>What has the program achieved?</a:t>
            </a:r>
            <a:endParaRPr lang="en-AU" sz="2400" dirty="0" smtClean="0"/>
          </a:p>
        </p:txBody>
      </p:sp>
      <p:sp>
        <p:nvSpPr>
          <p:cNvPr id="2" name="Title 1"/>
          <p:cNvSpPr>
            <a:spLocks noGrp="1"/>
          </p:cNvSpPr>
          <p:nvPr>
            <p:ph type="title"/>
          </p:nvPr>
        </p:nvSpPr>
        <p:spPr>
          <a:xfrm>
            <a:off x="1511512" y="355847"/>
            <a:ext cx="7250748" cy="1054394"/>
          </a:xfrm>
        </p:spPr>
        <p:txBody>
          <a:bodyPr/>
          <a:lstStyle/>
          <a:p>
            <a:r>
              <a:rPr lang="en-AU" sz="2400" dirty="0">
                <a:solidFill>
                  <a:prstClr val="white"/>
                </a:solidFill>
              </a:rPr>
              <a:t>3. Was delivery consistent with the program plan?</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05460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4"/>
            <a:ext cx="8407893" cy="4536504"/>
          </a:xfrm>
        </p:spPr>
        <p:txBody>
          <a:bodyPr>
            <a:normAutofit/>
          </a:bodyPr>
          <a:lstStyle/>
          <a:p>
            <a:pPr marL="342900" indent="-342900">
              <a:buFont typeface="Wingdings" pitchFamily="2" charset="2"/>
              <a:buChar char="§"/>
            </a:pPr>
            <a:r>
              <a:rPr lang="en-AU" sz="2400" b="1" i="1" dirty="0" smtClean="0"/>
              <a:t>Did the planned activities occur? </a:t>
            </a:r>
          </a:p>
          <a:p>
            <a:pPr marL="285750" indent="-285750">
              <a:buFontTx/>
              <a:buChar char="-"/>
            </a:pPr>
            <a:r>
              <a:rPr lang="en-AU" sz="2400" dirty="0"/>
              <a:t>8/12 said ‘Yes’</a:t>
            </a:r>
          </a:p>
          <a:p>
            <a:pPr marL="285750" indent="-285750">
              <a:buFontTx/>
              <a:buChar char="-"/>
            </a:pPr>
            <a:r>
              <a:rPr lang="en-AU" sz="2400" dirty="0" smtClean="0"/>
              <a:t>The disparity questioned the </a:t>
            </a:r>
            <a:r>
              <a:rPr lang="en-AU" sz="2400" dirty="0"/>
              <a:t>consistency in communicating and implementing the program to its </a:t>
            </a:r>
            <a:r>
              <a:rPr lang="en-AU" sz="2400" dirty="0" smtClean="0"/>
              <a:t>participants.</a:t>
            </a:r>
            <a:endParaRPr lang="en-GB" sz="2400" dirty="0"/>
          </a:p>
          <a:p>
            <a:pPr marL="285750" indent="-285750">
              <a:buFontTx/>
              <a:buChar char="-"/>
            </a:pPr>
            <a:endParaRPr lang="en-AU" sz="2400" dirty="0"/>
          </a:p>
        </p:txBody>
      </p:sp>
      <p:sp>
        <p:nvSpPr>
          <p:cNvPr id="2" name="Title 1"/>
          <p:cNvSpPr>
            <a:spLocks noGrp="1"/>
          </p:cNvSpPr>
          <p:nvPr>
            <p:ph type="title"/>
          </p:nvPr>
        </p:nvSpPr>
        <p:spPr>
          <a:xfrm>
            <a:off x="1511512" y="355847"/>
            <a:ext cx="7250748" cy="1054394"/>
          </a:xfrm>
        </p:spPr>
        <p:txBody>
          <a:bodyPr/>
          <a:lstStyle/>
          <a:p>
            <a:r>
              <a:rPr lang="en-AU" sz="2400" dirty="0">
                <a:solidFill>
                  <a:prstClr val="white"/>
                </a:solidFill>
              </a:rPr>
              <a:t>3. Was delivery consistent with the program plan?</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6616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62257"/>
          </a:xfrm>
        </p:spPr>
        <p:txBody>
          <a:bodyPr>
            <a:normAutofit/>
          </a:bodyPr>
          <a:lstStyle/>
          <a:p>
            <a:pPr>
              <a:lnSpc>
                <a:spcPct val="150000"/>
              </a:lnSpc>
              <a:buFont typeface="Wingdings" pitchFamily="2" charset="2"/>
              <a:buChar char="q"/>
            </a:pPr>
            <a:r>
              <a:rPr lang="en-AU" sz="2400" dirty="0" smtClean="0"/>
              <a:t>THEORETICAL BACKGROUND</a:t>
            </a:r>
          </a:p>
          <a:p>
            <a:pPr>
              <a:lnSpc>
                <a:spcPct val="150000"/>
              </a:lnSpc>
              <a:buFont typeface="Wingdings" pitchFamily="2" charset="2"/>
              <a:buChar char="q"/>
            </a:pPr>
            <a:r>
              <a:rPr lang="en-AU" sz="2400" dirty="0" smtClean="0"/>
              <a:t>DESCRIPTION OF THE MENTORING PROGRAM</a:t>
            </a:r>
          </a:p>
          <a:p>
            <a:pPr>
              <a:lnSpc>
                <a:spcPct val="150000"/>
              </a:lnSpc>
              <a:buFont typeface="Wingdings" pitchFamily="2" charset="2"/>
              <a:buChar char="q"/>
            </a:pPr>
            <a:r>
              <a:rPr lang="en-AU" sz="2400" dirty="0" smtClean="0"/>
              <a:t>RESEARCH METHODOLOGY</a:t>
            </a:r>
            <a:endParaRPr lang="en-AU" sz="2400" dirty="0" smtClean="0"/>
          </a:p>
          <a:p>
            <a:pPr>
              <a:lnSpc>
                <a:spcPct val="150000"/>
              </a:lnSpc>
              <a:buFont typeface="Wingdings" pitchFamily="2" charset="2"/>
              <a:buChar char="q"/>
            </a:pPr>
            <a:r>
              <a:rPr lang="en-AU" sz="2400" dirty="0" smtClean="0"/>
              <a:t>RESEARCH RESULTS AND </a:t>
            </a:r>
            <a:r>
              <a:rPr lang="en-AU" sz="2400" dirty="0" smtClean="0"/>
              <a:t>DISCUSSION </a:t>
            </a:r>
            <a:endParaRPr lang="en-AU" sz="2400" dirty="0" smtClean="0"/>
          </a:p>
          <a:p>
            <a:pPr>
              <a:lnSpc>
                <a:spcPct val="150000"/>
              </a:lnSpc>
              <a:buFont typeface="Wingdings" pitchFamily="2" charset="2"/>
              <a:buChar char="q"/>
            </a:pPr>
            <a:r>
              <a:rPr lang="en-AU" sz="2400" dirty="0" smtClean="0"/>
              <a:t>CONCLUSION</a:t>
            </a:r>
            <a:endParaRPr lang="en-GB" sz="2400" dirty="0"/>
          </a:p>
        </p:txBody>
      </p:sp>
      <p:sp>
        <p:nvSpPr>
          <p:cNvPr id="2" name="Title 1"/>
          <p:cNvSpPr>
            <a:spLocks noGrp="1"/>
          </p:cNvSpPr>
          <p:nvPr>
            <p:ph type="title"/>
          </p:nvPr>
        </p:nvSpPr>
        <p:spPr/>
        <p:txBody>
          <a:bodyPr/>
          <a:lstStyle/>
          <a:p>
            <a:r>
              <a:rPr lang="en-AU" dirty="0" smtClean="0"/>
              <a:t>outline</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56107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734264"/>
          </a:xfrm>
          <a:solidFill>
            <a:srgbClr val="FFC000"/>
          </a:solidFill>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AU" sz="1800" dirty="0" smtClean="0"/>
              <a:t>Mentees</a:t>
            </a:r>
          </a:p>
          <a:p>
            <a:pPr marL="0" indent="0">
              <a:buNone/>
            </a:pPr>
            <a:endParaRPr lang="en-AU" sz="1800" dirty="0" smtClean="0"/>
          </a:p>
          <a:p>
            <a:pPr marL="342900" indent="-342900">
              <a:buFont typeface="Wingdings" pitchFamily="2" charset="2"/>
              <a:buChar char="§"/>
            </a:pPr>
            <a:r>
              <a:rPr lang="en-AU" sz="1800" dirty="0"/>
              <a:t>All </a:t>
            </a:r>
            <a:r>
              <a:rPr lang="en-AU" sz="1800" dirty="0" smtClean="0"/>
              <a:t>the mentoring </a:t>
            </a:r>
            <a:r>
              <a:rPr lang="en-AU" sz="1800" dirty="0"/>
              <a:t>contents were satisfactory</a:t>
            </a:r>
          </a:p>
          <a:p>
            <a:pPr marL="342900" indent="-342900">
              <a:buFont typeface="Wingdings" pitchFamily="2" charset="2"/>
              <a:buChar char="§"/>
            </a:pPr>
            <a:endParaRPr lang="en-AU" sz="1800" dirty="0"/>
          </a:p>
          <a:p>
            <a:pPr marL="342900" indent="-342900">
              <a:buFont typeface="Wingdings" pitchFamily="2" charset="2"/>
              <a:buChar char="§"/>
            </a:pPr>
            <a:r>
              <a:rPr lang="en-AU" sz="1800" dirty="0"/>
              <a:t>provision of resources to meet students’ needs (N=5, M=3.60), mentoring on curriculum (N=6, M=3.50), time management (N=6, M=3.50), understanding of professional expectations (N=5, M=3.40). </a:t>
            </a:r>
          </a:p>
          <a:p>
            <a:pPr marL="342900" indent="-342900">
              <a:buFont typeface="Wingdings" pitchFamily="2" charset="2"/>
              <a:buChar char="§"/>
            </a:pPr>
            <a:endParaRPr lang="en-AU" sz="1800" dirty="0"/>
          </a:p>
          <a:p>
            <a:pPr marL="342900" indent="-342900">
              <a:buFont typeface="Wingdings" pitchFamily="2" charset="2"/>
              <a:buChar char="§"/>
            </a:pPr>
            <a:r>
              <a:rPr lang="en-AU" sz="1800" dirty="0"/>
              <a:t>mentees’ experience did not resemble each other</a:t>
            </a:r>
          </a:p>
          <a:p>
            <a:pPr marL="342900" indent="-342900">
              <a:buFont typeface="Wingdings" pitchFamily="2" charset="2"/>
              <a:buChar char="§"/>
            </a:pPr>
            <a:endParaRPr lang="en-AU" sz="1800" dirty="0"/>
          </a:p>
        </p:txBody>
      </p:sp>
      <p:sp>
        <p:nvSpPr>
          <p:cNvPr id="4" name="Content Placeholder 3"/>
          <p:cNvSpPr>
            <a:spLocks noGrp="1"/>
          </p:cNvSpPr>
          <p:nvPr>
            <p:ph sz="half" idx="2"/>
          </p:nvPr>
        </p:nvSpPr>
        <p:spPr>
          <a:xfrm>
            <a:off x="4648200" y="1719072"/>
            <a:ext cx="4038600" cy="4806272"/>
          </a:xfrm>
        </p:spPr>
        <p:txBody>
          <a:bodyPr>
            <a:normAutofit fontScale="62500" lnSpcReduction="20000"/>
          </a:bodyPr>
          <a:lstStyle/>
          <a:p>
            <a:pPr marL="0" indent="0">
              <a:buNone/>
            </a:pPr>
            <a:r>
              <a:rPr lang="en-AU" sz="2900" dirty="0">
                <a:solidFill>
                  <a:schemeClr val="tx2">
                    <a:lumMod val="60000"/>
                    <a:lumOff val="40000"/>
                  </a:schemeClr>
                </a:solidFill>
              </a:rPr>
              <a:t>Mentors</a:t>
            </a:r>
          </a:p>
          <a:p>
            <a:pPr marL="342900" indent="-342900">
              <a:buFont typeface="Wingdings" pitchFamily="2" charset="2"/>
              <a:buChar char="§"/>
            </a:pPr>
            <a:endParaRPr lang="en-AU" sz="2900" dirty="0">
              <a:solidFill>
                <a:schemeClr val="tx2">
                  <a:lumMod val="60000"/>
                  <a:lumOff val="40000"/>
                </a:schemeClr>
              </a:solidFill>
            </a:endParaRPr>
          </a:p>
          <a:p>
            <a:pPr marL="342900" indent="-342900">
              <a:buFont typeface="Wingdings" pitchFamily="2" charset="2"/>
              <a:buChar char="§"/>
            </a:pPr>
            <a:r>
              <a:rPr lang="en-AU" sz="2900" dirty="0">
                <a:solidFill>
                  <a:schemeClr val="tx2">
                    <a:lumMod val="60000"/>
                    <a:lumOff val="40000"/>
                  </a:schemeClr>
                </a:solidFill>
              </a:rPr>
              <a:t>mentors </a:t>
            </a:r>
            <a:r>
              <a:rPr lang="en-AU" sz="2900" dirty="0">
                <a:solidFill>
                  <a:schemeClr val="tx2">
                    <a:lumMod val="60000"/>
                    <a:lumOff val="40000"/>
                  </a:schemeClr>
                </a:solidFill>
              </a:rPr>
              <a:t>were not as </a:t>
            </a:r>
            <a:r>
              <a:rPr lang="en-AU" sz="2900" dirty="0">
                <a:solidFill>
                  <a:schemeClr val="tx2">
                    <a:lumMod val="60000"/>
                    <a:lumOff val="40000"/>
                  </a:schemeClr>
                </a:solidFill>
              </a:rPr>
              <a:t>contented</a:t>
            </a:r>
          </a:p>
          <a:p>
            <a:pPr marL="342900" indent="-342900">
              <a:buFont typeface="Wingdings" pitchFamily="2" charset="2"/>
              <a:buChar char="§"/>
            </a:pPr>
            <a:endParaRPr lang="en-AU" sz="2900" dirty="0">
              <a:solidFill>
                <a:schemeClr val="tx2">
                  <a:lumMod val="60000"/>
                  <a:lumOff val="40000"/>
                </a:schemeClr>
              </a:solidFill>
            </a:endParaRPr>
          </a:p>
          <a:p>
            <a:pPr marL="342900" indent="-342900">
              <a:buFont typeface="Wingdings" pitchFamily="2" charset="2"/>
              <a:buChar char="§"/>
            </a:pPr>
            <a:r>
              <a:rPr lang="en-AU" sz="2900" dirty="0">
                <a:solidFill>
                  <a:schemeClr val="tx2">
                    <a:lumMod val="60000"/>
                    <a:lumOff val="40000"/>
                  </a:schemeClr>
                </a:solidFill>
              </a:rPr>
              <a:t>reflection </a:t>
            </a:r>
            <a:r>
              <a:rPr lang="en-AU" sz="2900" dirty="0">
                <a:solidFill>
                  <a:schemeClr val="tx2">
                    <a:lumMod val="60000"/>
                    <a:lumOff val="40000"/>
                  </a:schemeClr>
                </a:solidFill>
              </a:rPr>
              <a:t>management (N=6, M=2.67), student assessment (N=6, M=2.60), teacher-student communication (N=5, M=2.60), developing individual PD plan (N=3, M=2.67), and understanding the faculty community </a:t>
            </a:r>
            <a:endParaRPr lang="en-AU" sz="2900" dirty="0">
              <a:solidFill>
                <a:schemeClr val="tx2">
                  <a:lumMod val="60000"/>
                  <a:lumOff val="40000"/>
                </a:schemeClr>
              </a:solidFill>
            </a:endParaRPr>
          </a:p>
          <a:p>
            <a:pPr marL="342900" indent="-342900">
              <a:buFont typeface="Wingdings" pitchFamily="2" charset="2"/>
              <a:buChar char="§"/>
            </a:pPr>
            <a:endParaRPr lang="en-AU" sz="2900" dirty="0">
              <a:solidFill>
                <a:schemeClr val="tx2">
                  <a:lumMod val="60000"/>
                  <a:lumOff val="40000"/>
                </a:schemeClr>
              </a:solidFill>
            </a:endParaRPr>
          </a:p>
          <a:p>
            <a:pPr marL="342900" indent="-342900">
              <a:buFont typeface="Wingdings" pitchFamily="2" charset="2"/>
              <a:buChar char="§"/>
            </a:pPr>
            <a:r>
              <a:rPr lang="en-AU" sz="2900" dirty="0" smtClean="0">
                <a:solidFill>
                  <a:schemeClr val="tx2">
                    <a:lumMod val="60000"/>
                    <a:lumOff val="40000"/>
                  </a:schemeClr>
                </a:solidFill>
              </a:rPr>
              <a:t>deviated </a:t>
            </a:r>
            <a:r>
              <a:rPr lang="en-AU" sz="2900" dirty="0">
                <a:solidFill>
                  <a:schemeClr val="tx2">
                    <a:lumMod val="60000"/>
                    <a:lumOff val="40000"/>
                  </a:schemeClr>
                </a:solidFill>
              </a:rPr>
              <a:t>in </a:t>
            </a:r>
            <a:r>
              <a:rPr lang="en-AU" sz="2900" dirty="0" smtClean="0">
                <a:solidFill>
                  <a:schemeClr val="tx2">
                    <a:lumMod val="60000"/>
                    <a:lumOff val="40000"/>
                  </a:schemeClr>
                </a:solidFill>
              </a:rPr>
              <a:t>reporting and evaluating mentoring contents</a:t>
            </a:r>
            <a:r>
              <a:rPr lang="en-AU" dirty="0" smtClean="0">
                <a:solidFill>
                  <a:schemeClr val="tx2">
                    <a:lumMod val="60000"/>
                    <a:lumOff val="40000"/>
                  </a:schemeClr>
                </a:solidFill>
              </a:rPr>
              <a:t>.</a:t>
            </a:r>
            <a:endParaRPr lang="en-GB" dirty="0">
              <a:solidFill>
                <a:schemeClr val="tx2">
                  <a:lumMod val="60000"/>
                  <a:lumOff val="40000"/>
                </a:schemeClr>
              </a:solidFill>
            </a:endParaRPr>
          </a:p>
        </p:txBody>
      </p:sp>
      <p:sp>
        <p:nvSpPr>
          <p:cNvPr id="2" name="Title 1"/>
          <p:cNvSpPr>
            <a:spLocks noGrp="1"/>
          </p:cNvSpPr>
          <p:nvPr>
            <p:ph type="title"/>
          </p:nvPr>
        </p:nvSpPr>
        <p:spPr>
          <a:xfrm>
            <a:off x="1511512" y="355847"/>
            <a:ext cx="7250748" cy="1054394"/>
          </a:xfrm>
        </p:spPr>
        <p:txBody>
          <a:bodyPr/>
          <a:lstStyle/>
          <a:p>
            <a:r>
              <a:rPr lang="en-AU" sz="2400" dirty="0">
                <a:solidFill>
                  <a:prstClr val="white"/>
                </a:solidFill>
              </a:rPr>
              <a:t>3. Was delivery consistent with the program plan?</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03341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734264"/>
          </a:xfrm>
        </p:spPr>
        <p:txBody>
          <a:bodyPr>
            <a:noAutofit/>
          </a:bodyPr>
          <a:lstStyle/>
          <a:p>
            <a:pPr marL="0" indent="0">
              <a:buNone/>
            </a:pPr>
            <a:r>
              <a:rPr lang="en-AU" sz="1800" dirty="0" smtClean="0">
                <a:solidFill>
                  <a:schemeClr val="tx2">
                    <a:lumMod val="60000"/>
                    <a:lumOff val="40000"/>
                  </a:schemeClr>
                </a:solidFill>
              </a:rPr>
              <a:t>Mentees</a:t>
            </a:r>
          </a:p>
          <a:p>
            <a:pPr marL="0" indent="0">
              <a:buNone/>
            </a:pPr>
            <a:endParaRPr lang="en-AU" sz="1800" dirty="0" smtClean="0">
              <a:solidFill>
                <a:schemeClr val="tx2">
                  <a:lumMod val="60000"/>
                  <a:lumOff val="40000"/>
                </a:schemeClr>
              </a:solidFill>
            </a:endParaRPr>
          </a:p>
          <a:p>
            <a:pPr marL="342900" indent="-342900">
              <a:buFont typeface="Wingdings" pitchFamily="2" charset="2"/>
              <a:buChar char="§"/>
            </a:pPr>
            <a:r>
              <a:rPr lang="en-AU" sz="1800" dirty="0">
                <a:solidFill>
                  <a:schemeClr val="tx2">
                    <a:lumMod val="60000"/>
                    <a:lumOff val="40000"/>
                  </a:schemeClr>
                </a:solidFill>
              </a:rPr>
              <a:t>All </a:t>
            </a:r>
            <a:r>
              <a:rPr lang="en-AU" sz="1800" dirty="0" smtClean="0">
                <a:solidFill>
                  <a:schemeClr val="tx2">
                    <a:lumMod val="60000"/>
                    <a:lumOff val="40000"/>
                  </a:schemeClr>
                </a:solidFill>
              </a:rPr>
              <a:t>the mentoring </a:t>
            </a:r>
            <a:r>
              <a:rPr lang="en-AU" sz="1800" dirty="0">
                <a:solidFill>
                  <a:schemeClr val="tx2">
                    <a:lumMod val="60000"/>
                    <a:lumOff val="40000"/>
                  </a:schemeClr>
                </a:solidFill>
              </a:rPr>
              <a:t>contents were satisfactory</a:t>
            </a:r>
          </a:p>
          <a:p>
            <a:pPr marL="342900" indent="-342900">
              <a:buFont typeface="Wingdings" pitchFamily="2" charset="2"/>
              <a:buChar char="§"/>
            </a:pPr>
            <a:endParaRPr lang="en-AU" sz="1800" dirty="0">
              <a:solidFill>
                <a:schemeClr val="tx2">
                  <a:lumMod val="60000"/>
                  <a:lumOff val="40000"/>
                </a:schemeClr>
              </a:solidFill>
            </a:endParaRPr>
          </a:p>
          <a:p>
            <a:pPr marL="342900" indent="-342900">
              <a:buFont typeface="Wingdings" pitchFamily="2" charset="2"/>
              <a:buChar char="§"/>
            </a:pPr>
            <a:r>
              <a:rPr lang="en-AU" sz="1800" dirty="0">
                <a:solidFill>
                  <a:schemeClr val="tx2">
                    <a:lumMod val="60000"/>
                    <a:lumOff val="40000"/>
                  </a:schemeClr>
                </a:solidFill>
              </a:rPr>
              <a:t>provision of resources to meet students’ needs (N=5, M=3.60), mentoring on curriculum (N=6, M=3.50), time management (N=6, M=3.50), understanding of professional expectations (N=5, M=3.40). </a:t>
            </a:r>
          </a:p>
          <a:p>
            <a:pPr marL="342900" indent="-342900">
              <a:buFont typeface="Wingdings" pitchFamily="2" charset="2"/>
              <a:buChar char="§"/>
            </a:pPr>
            <a:endParaRPr lang="en-AU" sz="1800" dirty="0">
              <a:solidFill>
                <a:schemeClr val="tx2">
                  <a:lumMod val="60000"/>
                  <a:lumOff val="40000"/>
                </a:schemeClr>
              </a:solidFill>
            </a:endParaRPr>
          </a:p>
          <a:p>
            <a:pPr marL="342900" indent="-342900">
              <a:buFont typeface="Wingdings" pitchFamily="2" charset="2"/>
              <a:buChar char="§"/>
            </a:pPr>
            <a:r>
              <a:rPr lang="en-AU" sz="1800" dirty="0">
                <a:solidFill>
                  <a:schemeClr val="tx2">
                    <a:lumMod val="60000"/>
                    <a:lumOff val="40000"/>
                  </a:schemeClr>
                </a:solidFill>
              </a:rPr>
              <a:t>mentees’ experience did not resemble each other</a:t>
            </a:r>
          </a:p>
          <a:p>
            <a:pPr marL="342900" indent="-342900">
              <a:buFont typeface="Wingdings" pitchFamily="2" charset="2"/>
              <a:buChar char="§"/>
            </a:pPr>
            <a:endParaRPr lang="en-AU" sz="1800" dirty="0">
              <a:solidFill>
                <a:schemeClr val="tx2">
                  <a:lumMod val="60000"/>
                  <a:lumOff val="40000"/>
                </a:schemeClr>
              </a:solidFill>
            </a:endParaRPr>
          </a:p>
        </p:txBody>
      </p:sp>
      <p:sp>
        <p:nvSpPr>
          <p:cNvPr id="4" name="Content Placeholder 3"/>
          <p:cNvSpPr>
            <a:spLocks noGrp="1"/>
          </p:cNvSpPr>
          <p:nvPr>
            <p:ph sz="half" idx="2"/>
          </p:nvPr>
        </p:nvSpPr>
        <p:spPr>
          <a:xfrm>
            <a:off x="4648200" y="1719072"/>
            <a:ext cx="4038600" cy="4806272"/>
          </a:xfrm>
          <a:solidFill>
            <a:srgbClr val="FFC000"/>
          </a:solidFill>
        </p:spPr>
        <p:style>
          <a:lnRef idx="2">
            <a:schemeClr val="dk1"/>
          </a:lnRef>
          <a:fillRef idx="1">
            <a:schemeClr val="lt1"/>
          </a:fillRef>
          <a:effectRef idx="0">
            <a:schemeClr val="dk1"/>
          </a:effectRef>
          <a:fontRef idx="minor">
            <a:schemeClr val="dk1"/>
          </a:fontRef>
        </p:style>
        <p:txBody>
          <a:bodyPr>
            <a:normAutofit fontScale="62500" lnSpcReduction="20000"/>
          </a:bodyPr>
          <a:lstStyle/>
          <a:p>
            <a:pPr marL="0" indent="0">
              <a:buNone/>
            </a:pPr>
            <a:r>
              <a:rPr lang="en-AU" sz="2900" dirty="0"/>
              <a:t>Mentors</a:t>
            </a:r>
          </a:p>
          <a:p>
            <a:pPr marL="342900" indent="-342900">
              <a:buFont typeface="Wingdings" pitchFamily="2" charset="2"/>
              <a:buChar char="§"/>
            </a:pPr>
            <a:endParaRPr lang="en-AU" sz="2900" dirty="0"/>
          </a:p>
          <a:p>
            <a:pPr marL="342900" indent="-342900">
              <a:buFont typeface="Wingdings" pitchFamily="2" charset="2"/>
              <a:buChar char="§"/>
            </a:pPr>
            <a:r>
              <a:rPr lang="en-AU" sz="2900" dirty="0" smtClean="0"/>
              <a:t>not </a:t>
            </a:r>
            <a:r>
              <a:rPr lang="en-AU" sz="2900" dirty="0"/>
              <a:t>as </a:t>
            </a:r>
            <a:r>
              <a:rPr lang="en-AU" sz="2900" dirty="0" smtClean="0"/>
              <a:t>contented as the mentees</a:t>
            </a:r>
            <a:endParaRPr lang="en-AU" sz="2900" dirty="0"/>
          </a:p>
          <a:p>
            <a:pPr marL="342900" indent="-342900">
              <a:buFont typeface="Wingdings" pitchFamily="2" charset="2"/>
              <a:buChar char="§"/>
            </a:pPr>
            <a:endParaRPr lang="en-AU" sz="2900" dirty="0"/>
          </a:p>
          <a:p>
            <a:pPr marL="342900" indent="-342900">
              <a:buFont typeface="Wingdings" pitchFamily="2" charset="2"/>
              <a:buChar char="§"/>
            </a:pPr>
            <a:r>
              <a:rPr lang="en-AU" sz="2900" dirty="0"/>
              <a:t>reflection </a:t>
            </a:r>
            <a:r>
              <a:rPr lang="en-AU" sz="2900" dirty="0"/>
              <a:t>management (N=6, M=2.67), student assessment (N=6, M=2.60), teacher-student communication (N=5, M=2.60), developing individual PD plan (N=3, M=2.67), and understanding the faculty community </a:t>
            </a:r>
            <a:endParaRPr lang="en-AU" sz="2900" dirty="0"/>
          </a:p>
          <a:p>
            <a:pPr marL="342900" indent="-342900">
              <a:buFont typeface="Wingdings" pitchFamily="2" charset="2"/>
              <a:buChar char="§"/>
            </a:pPr>
            <a:endParaRPr lang="en-AU" sz="2900" dirty="0"/>
          </a:p>
          <a:p>
            <a:pPr marL="342900" indent="-342900">
              <a:buFont typeface="Wingdings" pitchFamily="2" charset="2"/>
              <a:buChar char="§"/>
            </a:pPr>
            <a:r>
              <a:rPr lang="en-AU" sz="2900" dirty="0" smtClean="0"/>
              <a:t>deviated </a:t>
            </a:r>
            <a:r>
              <a:rPr lang="en-AU" sz="2900" dirty="0"/>
              <a:t>in </a:t>
            </a:r>
            <a:r>
              <a:rPr lang="en-AU" sz="2900" dirty="0" smtClean="0"/>
              <a:t>reporting and evaluating mentoring contents</a:t>
            </a:r>
            <a:r>
              <a:rPr lang="en-AU" dirty="0" smtClean="0"/>
              <a:t>.</a:t>
            </a:r>
            <a:endParaRPr lang="en-GB" dirty="0"/>
          </a:p>
        </p:txBody>
      </p:sp>
      <p:sp>
        <p:nvSpPr>
          <p:cNvPr id="2" name="Title 1"/>
          <p:cNvSpPr>
            <a:spLocks noGrp="1"/>
          </p:cNvSpPr>
          <p:nvPr>
            <p:ph type="title"/>
          </p:nvPr>
        </p:nvSpPr>
        <p:spPr>
          <a:xfrm>
            <a:off x="1511512" y="355847"/>
            <a:ext cx="7250748" cy="1054394"/>
          </a:xfrm>
        </p:spPr>
        <p:txBody>
          <a:bodyPr/>
          <a:lstStyle/>
          <a:p>
            <a:r>
              <a:rPr lang="en-AU" sz="2400" dirty="0">
                <a:solidFill>
                  <a:prstClr val="white"/>
                </a:solidFill>
              </a:rPr>
              <a:t>3. Was delivery consistent with the program plan?</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94598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199742"/>
              </p:ext>
            </p:extLst>
          </p:nvPr>
        </p:nvGraphicFramePr>
        <p:xfrm>
          <a:off x="179511" y="1700808"/>
          <a:ext cx="8858173" cy="4963189"/>
        </p:xfrm>
        <a:graphic>
          <a:graphicData uri="http://schemas.openxmlformats.org/drawingml/2006/table">
            <a:tbl>
              <a:tblPr firstRow="1" firstCol="1" bandRow="1">
                <a:tableStyleId>{5C22544A-7EE6-4342-B048-85BDC9FD1C3A}</a:tableStyleId>
              </a:tblPr>
              <a:tblGrid>
                <a:gridCol w="2985449"/>
                <a:gridCol w="629221"/>
                <a:gridCol w="732752"/>
                <a:gridCol w="651533"/>
                <a:gridCol w="967482"/>
                <a:gridCol w="901436"/>
                <a:gridCol w="979085"/>
                <a:gridCol w="1011215"/>
              </a:tblGrid>
              <a:tr h="1163895">
                <a:tc>
                  <a:txBody>
                    <a:bodyPr/>
                    <a:lstStyle/>
                    <a:p>
                      <a:pPr algn="ctr">
                        <a:lnSpc>
                          <a:spcPct val="150000"/>
                        </a:lnSpc>
                        <a:spcBef>
                          <a:spcPts val="600"/>
                        </a:spcBef>
                        <a:spcAft>
                          <a:spcPts val="0"/>
                        </a:spcAft>
                      </a:pPr>
                      <a:r>
                        <a:rPr lang="en-GB" sz="1600" b="0" dirty="0">
                          <a:effectLst/>
                        </a:rPr>
                        <a:t>Mentoring </a:t>
                      </a:r>
                      <a:r>
                        <a:rPr lang="en-GB" sz="1600" b="0" dirty="0" smtClean="0">
                          <a:effectLst/>
                        </a:rPr>
                        <a:t>areas</a:t>
                      </a:r>
                    </a:p>
                    <a:p>
                      <a:pPr algn="ctr">
                        <a:lnSpc>
                          <a:spcPct val="150000"/>
                        </a:lnSpc>
                        <a:spcBef>
                          <a:spcPts val="600"/>
                        </a:spcBef>
                        <a:spcAft>
                          <a:spcPts val="0"/>
                        </a:spcAft>
                      </a:pPr>
                      <a:r>
                        <a:rPr lang="en-GB" sz="1600" b="0" dirty="0" smtClean="0">
                          <a:effectLst/>
                          <a:latin typeface="Times New Roman"/>
                          <a:ea typeface="Calibri"/>
                          <a:cs typeface="Arial"/>
                        </a:rPr>
                        <a:t>(Duron, 2000; Hope, 2001)</a:t>
                      </a:r>
                      <a:endParaRPr lang="en-GB" sz="1600" b="0" dirty="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600" b="0">
                          <a:effectLst/>
                        </a:rPr>
                        <a:t>Valid</a:t>
                      </a:r>
                      <a:endParaRPr lang="en-GB" sz="16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600" b="0">
                          <a:effectLst/>
                        </a:rPr>
                        <a:t>Mean</a:t>
                      </a:r>
                      <a:endParaRPr lang="en-GB" sz="16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600" b="0">
                          <a:effectLst/>
                        </a:rPr>
                        <a:t>Mode</a:t>
                      </a:r>
                      <a:endParaRPr lang="en-GB" sz="16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600" b="0">
                          <a:effectLst/>
                        </a:rPr>
                        <a:t>Std. Deviation</a:t>
                      </a:r>
                      <a:endParaRPr lang="en-GB" sz="16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600" b="0">
                          <a:effectLst/>
                        </a:rPr>
                        <a:t>Variance</a:t>
                      </a:r>
                      <a:endParaRPr lang="en-GB" sz="16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600" b="0">
                          <a:effectLst/>
                        </a:rPr>
                        <a:t>Minimum</a:t>
                      </a:r>
                      <a:endParaRPr lang="en-GB" sz="16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600" b="0">
                          <a:effectLst/>
                        </a:rPr>
                        <a:t>Maximum</a:t>
                      </a:r>
                      <a:endParaRPr lang="en-GB" sz="1600" b="0">
                        <a:effectLst/>
                        <a:latin typeface="Times New Roman"/>
                        <a:ea typeface="Calibri"/>
                        <a:cs typeface="Arial"/>
                      </a:endParaRPr>
                    </a:p>
                  </a:txBody>
                  <a:tcPr marL="68580" marR="68580" marT="0" marB="0" anchor="ctr"/>
                </a:tc>
              </a:tr>
              <a:tr h="759737">
                <a:tc>
                  <a:txBody>
                    <a:bodyPr/>
                    <a:lstStyle/>
                    <a:p>
                      <a:pPr algn="l">
                        <a:lnSpc>
                          <a:spcPct val="150000"/>
                        </a:lnSpc>
                        <a:spcBef>
                          <a:spcPts val="600"/>
                        </a:spcBef>
                        <a:spcAft>
                          <a:spcPts val="0"/>
                        </a:spcAft>
                      </a:pPr>
                      <a:r>
                        <a:rPr lang="en-GB" sz="1600" b="0" dirty="0">
                          <a:solidFill>
                            <a:schemeClr val="tx1"/>
                          </a:solidFill>
                          <a:effectLst/>
                        </a:rPr>
                        <a:t>Professional support – Teaching and Classroom Management</a:t>
                      </a:r>
                      <a:endParaRPr lang="en-GB" sz="1600" b="0" dirty="0">
                        <a:solidFill>
                          <a:schemeClr val="tx1"/>
                        </a:solidFill>
                        <a:effectLst/>
                        <a:latin typeface="Times New Roman"/>
                        <a:ea typeface="Calibri"/>
                        <a:cs typeface="Arial"/>
                      </a:endParaRPr>
                    </a:p>
                  </a:txBody>
                  <a:tcPr marL="68580" marR="68580" marT="0" marB="0" anchor="ctr">
                    <a:solidFill>
                      <a:srgbClr val="FFC000"/>
                    </a:solidFill>
                  </a:tcPr>
                </a:tc>
                <a:tc>
                  <a:txBody>
                    <a:bodyPr/>
                    <a:lstStyle/>
                    <a:p>
                      <a:pPr algn="ctr">
                        <a:lnSpc>
                          <a:spcPct val="150000"/>
                        </a:lnSpc>
                        <a:spcBef>
                          <a:spcPts val="600"/>
                        </a:spcBef>
                        <a:spcAft>
                          <a:spcPts val="0"/>
                        </a:spcAft>
                      </a:pPr>
                      <a:r>
                        <a:rPr lang="en-GB" sz="1400" b="0" dirty="0">
                          <a:effectLst/>
                        </a:rPr>
                        <a:t>10</a:t>
                      </a:r>
                      <a:endParaRPr lang="en-GB" sz="1400" b="0" dirty="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3.2750</a:t>
                      </a:r>
                      <a:endParaRPr lang="en-GB" sz="1400" b="0" dirty="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3.00</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.39878</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.159</a:t>
                      </a:r>
                      <a:endParaRPr lang="en-GB" sz="1400" b="0" dirty="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2.75</a:t>
                      </a:r>
                      <a:endParaRPr lang="en-GB" sz="1400" b="0" dirty="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4.00</a:t>
                      </a:r>
                      <a:endParaRPr lang="en-GB" sz="1400" b="0" dirty="0">
                        <a:effectLst/>
                        <a:latin typeface="Times New Roman"/>
                        <a:ea typeface="Calibri"/>
                        <a:cs typeface="Arial"/>
                      </a:endParaRPr>
                    </a:p>
                  </a:txBody>
                  <a:tcPr marL="68580" marR="68580" marT="0" marB="0" anchor="ctr"/>
                </a:tc>
              </a:tr>
              <a:tr h="759737">
                <a:tc>
                  <a:txBody>
                    <a:bodyPr/>
                    <a:lstStyle/>
                    <a:p>
                      <a:pPr algn="l">
                        <a:lnSpc>
                          <a:spcPct val="150000"/>
                        </a:lnSpc>
                        <a:spcBef>
                          <a:spcPts val="600"/>
                        </a:spcBef>
                        <a:spcAft>
                          <a:spcPts val="0"/>
                        </a:spcAft>
                      </a:pPr>
                      <a:r>
                        <a:rPr lang="en-GB" sz="1600" b="0">
                          <a:solidFill>
                            <a:schemeClr val="tx1"/>
                          </a:solidFill>
                          <a:effectLst/>
                        </a:rPr>
                        <a:t>Beginning Teachers’ Wellbeing</a:t>
                      </a:r>
                      <a:endParaRPr lang="en-GB" sz="1600" b="0">
                        <a:solidFill>
                          <a:schemeClr val="tx1"/>
                        </a:solidFill>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8</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3.2188</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3.00</a:t>
                      </a:r>
                      <a:endParaRPr lang="en-GB" sz="1400" b="0" dirty="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.43172</a:t>
                      </a:r>
                      <a:endParaRPr lang="en-GB" sz="1400" b="0" dirty="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.186</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2.50</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3.75</a:t>
                      </a:r>
                      <a:endParaRPr lang="en-GB" sz="1400" b="0" dirty="0">
                        <a:effectLst/>
                        <a:latin typeface="Times New Roman"/>
                        <a:ea typeface="Calibri"/>
                        <a:cs typeface="Arial"/>
                      </a:endParaRPr>
                    </a:p>
                  </a:txBody>
                  <a:tcPr marL="68580" marR="68580" marT="0" marB="0" anchor="ctr"/>
                </a:tc>
              </a:tr>
              <a:tr h="759940">
                <a:tc>
                  <a:txBody>
                    <a:bodyPr/>
                    <a:lstStyle/>
                    <a:p>
                      <a:pPr algn="l">
                        <a:lnSpc>
                          <a:spcPct val="150000"/>
                        </a:lnSpc>
                        <a:spcBef>
                          <a:spcPts val="600"/>
                        </a:spcBef>
                        <a:spcAft>
                          <a:spcPts val="0"/>
                        </a:spcAft>
                      </a:pPr>
                      <a:r>
                        <a:rPr lang="en-GB" sz="1600" b="0" dirty="0">
                          <a:solidFill>
                            <a:schemeClr val="tx1"/>
                          </a:solidFill>
                          <a:effectLst/>
                        </a:rPr>
                        <a:t>Professional support – Curriculum and Assessment</a:t>
                      </a:r>
                      <a:endParaRPr lang="en-GB" sz="1600" b="0" dirty="0">
                        <a:solidFill>
                          <a:schemeClr val="tx1"/>
                        </a:solidFill>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8</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3.1250</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3.25</a:t>
                      </a:r>
                      <a:r>
                        <a:rPr lang="en-GB" sz="1400" b="0" baseline="30000">
                          <a:effectLst/>
                        </a:rPr>
                        <a:t>a</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.65465</a:t>
                      </a:r>
                      <a:endParaRPr lang="en-GB" sz="1400" b="0" dirty="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.429</a:t>
                      </a:r>
                      <a:endParaRPr lang="en-GB" sz="1400" b="0" dirty="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1.75</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3.75</a:t>
                      </a:r>
                      <a:endParaRPr lang="en-GB" sz="1400" b="0" dirty="0">
                        <a:effectLst/>
                        <a:latin typeface="Times New Roman"/>
                        <a:ea typeface="Calibri"/>
                        <a:cs typeface="Arial"/>
                      </a:endParaRPr>
                    </a:p>
                  </a:txBody>
                  <a:tcPr marL="68580" marR="68580" marT="0" marB="0" anchor="ctr"/>
                </a:tc>
              </a:tr>
              <a:tr h="759940">
                <a:tc>
                  <a:txBody>
                    <a:bodyPr/>
                    <a:lstStyle/>
                    <a:p>
                      <a:pPr algn="l">
                        <a:lnSpc>
                          <a:spcPct val="150000"/>
                        </a:lnSpc>
                        <a:spcBef>
                          <a:spcPts val="600"/>
                        </a:spcBef>
                        <a:spcAft>
                          <a:spcPts val="0"/>
                        </a:spcAft>
                      </a:pPr>
                      <a:r>
                        <a:rPr lang="en-GB" sz="1600" b="0" dirty="0">
                          <a:solidFill>
                            <a:schemeClr val="tx1"/>
                          </a:solidFill>
                          <a:effectLst/>
                        </a:rPr>
                        <a:t>Acculturation</a:t>
                      </a:r>
                      <a:endParaRPr lang="en-GB" sz="1600" b="0" dirty="0">
                        <a:solidFill>
                          <a:schemeClr val="tx1"/>
                        </a:solidFill>
                        <a:effectLst/>
                        <a:latin typeface="Times New Roman"/>
                        <a:ea typeface="Calibri"/>
                        <a:cs typeface="Arial"/>
                      </a:endParaRPr>
                    </a:p>
                  </a:txBody>
                  <a:tcPr marL="68580" marR="68580" marT="0" marB="0" anchor="ctr">
                    <a:solidFill>
                      <a:srgbClr val="00B050"/>
                    </a:solidFill>
                  </a:tcPr>
                </a:tc>
                <a:tc>
                  <a:txBody>
                    <a:bodyPr/>
                    <a:lstStyle/>
                    <a:p>
                      <a:pPr algn="ctr">
                        <a:lnSpc>
                          <a:spcPct val="150000"/>
                        </a:lnSpc>
                        <a:spcBef>
                          <a:spcPts val="600"/>
                        </a:spcBef>
                        <a:spcAft>
                          <a:spcPts val="0"/>
                        </a:spcAft>
                      </a:pPr>
                      <a:r>
                        <a:rPr lang="en-GB" sz="1400" b="0">
                          <a:effectLst/>
                        </a:rPr>
                        <a:t>5</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3.0000</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2.20</a:t>
                      </a:r>
                      <a:r>
                        <a:rPr lang="en-GB" sz="1400" b="0" baseline="30000">
                          <a:effectLst/>
                        </a:rPr>
                        <a:t>a</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.70711</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.500</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2.20</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3.80</a:t>
                      </a:r>
                      <a:endParaRPr lang="en-GB" sz="1400" b="0" dirty="0">
                        <a:effectLst/>
                        <a:latin typeface="Times New Roman"/>
                        <a:ea typeface="Calibri"/>
                        <a:cs typeface="Arial"/>
                      </a:endParaRPr>
                    </a:p>
                  </a:txBody>
                  <a:tcPr marL="68580" marR="68580" marT="0" marB="0" anchor="ctr"/>
                </a:tc>
              </a:tr>
              <a:tr h="759940">
                <a:tc>
                  <a:txBody>
                    <a:bodyPr/>
                    <a:lstStyle/>
                    <a:p>
                      <a:pPr algn="l">
                        <a:lnSpc>
                          <a:spcPct val="150000"/>
                        </a:lnSpc>
                        <a:spcBef>
                          <a:spcPts val="600"/>
                        </a:spcBef>
                        <a:spcAft>
                          <a:spcPts val="0"/>
                        </a:spcAft>
                      </a:pPr>
                      <a:r>
                        <a:rPr lang="en-GB" sz="1600" b="0" dirty="0">
                          <a:solidFill>
                            <a:schemeClr val="tx1"/>
                          </a:solidFill>
                          <a:effectLst/>
                        </a:rPr>
                        <a:t>Professional support – Career Development</a:t>
                      </a:r>
                      <a:endParaRPr lang="en-GB" sz="1600" b="0" dirty="0">
                        <a:solidFill>
                          <a:schemeClr val="tx1"/>
                        </a:solidFill>
                        <a:effectLst/>
                        <a:latin typeface="Times New Roman"/>
                        <a:ea typeface="Calibri"/>
                        <a:cs typeface="Arial"/>
                      </a:endParaRPr>
                    </a:p>
                  </a:txBody>
                  <a:tcPr marL="68580" marR="68580" marT="0" marB="0" anchor="ctr">
                    <a:solidFill>
                      <a:srgbClr val="00B050"/>
                    </a:solidFill>
                  </a:tcPr>
                </a:tc>
                <a:tc>
                  <a:txBody>
                    <a:bodyPr/>
                    <a:lstStyle/>
                    <a:p>
                      <a:pPr algn="ctr">
                        <a:lnSpc>
                          <a:spcPct val="150000"/>
                        </a:lnSpc>
                        <a:spcBef>
                          <a:spcPts val="600"/>
                        </a:spcBef>
                        <a:spcAft>
                          <a:spcPts val="0"/>
                        </a:spcAft>
                      </a:pPr>
                      <a:r>
                        <a:rPr lang="en-GB" sz="1400" b="0">
                          <a:effectLst/>
                        </a:rPr>
                        <a:t>5</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2.8800</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2.40</a:t>
                      </a:r>
                      <a:r>
                        <a:rPr lang="en-GB" sz="1400" b="0" baseline="30000">
                          <a:effectLst/>
                        </a:rPr>
                        <a:t>a</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.41473</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.172</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a:effectLst/>
                        </a:rPr>
                        <a:t>2.40</a:t>
                      </a:r>
                      <a:endParaRPr lang="en-GB" sz="1400" b="0">
                        <a:effectLst/>
                        <a:latin typeface="Times New Roman"/>
                        <a:ea typeface="Calibri"/>
                        <a:cs typeface="Arial"/>
                      </a:endParaRPr>
                    </a:p>
                  </a:txBody>
                  <a:tcPr marL="68580" marR="68580" marT="0" marB="0" anchor="ctr"/>
                </a:tc>
                <a:tc>
                  <a:txBody>
                    <a:bodyPr/>
                    <a:lstStyle/>
                    <a:p>
                      <a:pPr algn="ctr">
                        <a:lnSpc>
                          <a:spcPct val="150000"/>
                        </a:lnSpc>
                        <a:spcBef>
                          <a:spcPts val="600"/>
                        </a:spcBef>
                        <a:spcAft>
                          <a:spcPts val="0"/>
                        </a:spcAft>
                      </a:pPr>
                      <a:r>
                        <a:rPr lang="en-GB" sz="1400" b="0" dirty="0">
                          <a:effectLst/>
                        </a:rPr>
                        <a:t>3.40</a:t>
                      </a:r>
                      <a:endParaRPr lang="en-GB" sz="1400" b="0" dirty="0">
                        <a:effectLst/>
                        <a:latin typeface="Times New Roman"/>
                        <a:ea typeface="Calibri"/>
                        <a:cs typeface="Arial"/>
                      </a:endParaRPr>
                    </a:p>
                  </a:txBody>
                  <a:tcPr marL="68580" marR="68580" marT="0" marB="0" anchor="ctr"/>
                </a:tc>
              </a:tr>
            </a:tbl>
          </a:graphicData>
        </a:graphic>
      </p:graphicFrame>
      <p:sp>
        <p:nvSpPr>
          <p:cNvPr id="2" name="Title 1"/>
          <p:cNvSpPr>
            <a:spLocks noGrp="1"/>
          </p:cNvSpPr>
          <p:nvPr>
            <p:ph type="title"/>
          </p:nvPr>
        </p:nvSpPr>
        <p:spPr>
          <a:xfrm>
            <a:off x="1511512" y="355847"/>
            <a:ext cx="7250748" cy="1054394"/>
          </a:xfrm>
        </p:spPr>
        <p:txBody>
          <a:bodyPr/>
          <a:lstStyle/>
          <a:p>
            <a:r>
              <a:rPr lang="en-AU" sz="2400" dirty="0">
                <a:solidFill>
                  <a:prstClr val="white"/>
                </a:solidFill>
              </a:rPr>
              <a:t>3. Was delivery consistent with the program plan?</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31185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512" y="355847"/>
            <a:ext cx="7250748" cy="1054394"/>
          </a:xfrm>
        </p:spPr>
        <p:txBody>
          <a:bodyPr/>
          <a:lstStyle/>
          <a:p>
            <a:r>
              <a:rPr lang="en-AU" sz="2400" dirty="0">
                <a:solidFill>
                  <a:prstClr val="white"/>
                </a:solidFill>
              </a:rPr>
              <a:t>3. Was delivery consistent with the program plan?</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80999" y="1719071"/>
            <a:ext cx="8583489" cy="4407408"/>
          </a:xfrm>
        </p:spPr>
        <p:txBody>
          <a:bodyPr>
            <a:noAutofit/>
          </a:bodyPr>
          <a:lstStyle/>
          <a:p>
            <a:pPr marL="45720" indent="0">
              <a:buNone/>
            </a:pPr>
            <a:r>
              <a:rPr lang="en-AU" sz="1800" b="1" dirty="0"/>
              <a:t>Mentees</a:t>
            </a:r>
          </a:p>
          <a:p>
            <a:r>
              <a:rPr lang="en-AU" sz="1800" dirty="0" smtClean="0"/>
              <a:t>The </a:t>
            </a:r>
            <a:r>
              <a:rPr lang="en-AU" sz="1800" dirty="0"/>
              <a:t>program achieved its objectives and helped them achieve their personal goals</a:t>
            </a:r>
            <a:r>
              <a:rPr lang="en-AU" sz="1800" dirty="0" smtClean="0"/>
              <a:t>.</a:t>
            </a:r>
          </a:p>
          <a:p>
            <a:r>
              <a:rPr lang="en-AU" sz="1800" dirty="0" smtClean="0"/>
              <a:t>The </a:t>
            </a:r>
            <a:r>
              <a:rPr lang="en-AU" sz="1800" dirty="0"/>
              <a:t>program </a:t>
            </a:r>
            <a:r>
              <a:rPr lang="en-AU" sz="1800" dirty="0" smtClean="0"/>
              <a:t>soothed mentees’ </a:t>
            </a:r>
            <a:r>
              <a:rPr lang="en-AU" sz="1800" dirty="0"/>
              <a:t>transition to the new teaching </a:t>
            </a:r>
            <a:r>
              <a:rPr lang="en-AU" sz="1800" dirty="0" smtClean="0"/>
              <a:t>position</a:t>
            </a:r>
          </a:p>
          <a:p>
            <a:r>
              <a:rPr lang="en-AU" sz="1800" dirty="0" smtClean="0"/>
              <a:t>They also gained job </a:t>
            </a:r>
            <a:r>
              <a:rPr lang="en-AU" sz="1800" dirty="0"/>
              <a:t>motivation, familiarity with teaching materials and philosophy, and class </a:t>
            </a:r>
            <a:r>
              <a:rPr lang="en-AU" sz="1800" dirty="0" smtClean="0"/>
              <a:t>management</a:t>
            </a:r>
          </a:p>
          <a:p>
            <a:pPr marL="45720" indent="0">
              <a:buNone/>
            </a:pPr>
            <a:endParaRPr lang="en-AU" sz="1800" dirty="0" smtClean="0"/>
          </a:p>
          <a:p>
            <a:pPr marL="45720" indent="0">
              <a:buNone/>
            </a:pPr>
            <a:r>
              <a:rPr lang="en-AU" sz="1800" b="1" dirty="0" smtClean="0"/>
              <a:t>Mentors</a:t>
            </a:r>
            <a:endParaRPr lang="en-AU" sz="1800" b="1" dirty="0"/>
          </a:p>
          <a:p>
            <a:r>
              <a:rPr lang="en-AU" sz="1800" dirty="0" smtClean="0"/>
              <a:t>the </a:t>
            </a:r>
            <a:r>
              <a:rPr lang="en-AU" sz="1800" dirty="0"/>
              <a:t>program achieved its goals and helped them achieve their personal objectives</a:t>
            </a:r>
            <a:r>
              <a:rPr lang="en-AU" sz="1800" dirty="0" smtClean="0"/>
              <a:t>.</a:t>
            </a:r>
          </a:p>
          <a:p>
            <a:r>
              <a:rPr lang="en-AU" sz="1800" dirty="0" smtClean="0"/>
              <a:t>development </a:t>
            </a:r>
            <a:r>
              <a:rPr lang="en-AU" sz="1800" dirty="0"/>
              <a:t>of self-reflection practice and learning from the new </a:t>
            </a:r>
            <a:r>
              <a:rPr lang="en-AU" sz="1800" dirty="0" smtClean="0"/>
              <a:t>teachers </a:t>
            </a:r>
          </a:p>
          <a:p>
            <a:r>
              <a:rPr lang="en-AU" sz="1800" dirty="0" smtClean="0"/>
              <a:t>sense </a:t>
            </a:r>
            <a:r>
              <a:rPr lang="en-AU" sz="1800" dirty="0"/>
              <a:t>of “being a useful resource,” “refresh[</a:t>
            </a:r>
            <a:r>
              <a:rPr lang="en-AU" sz="1800" dirty="0" err="1"/>
              <a:t>ing</a:t>
            </a:r>
            <a:r>
              <a:rPr lang="en-AU" sz="1800" dirty="0"/>
              <a:t>] the classroom atmosphere,” “improving teaching and working philosophy” and “getting to know new” colleagues. </a:t>
            </a:r>
          </a:p>
          <a:p>
            <a:endParaRPr lang="en-GB" sz="1800" dirty="0"/>
          </a:p>
        </p:txBody>
      </p:sp>
    </p:spTree>
    <p:extLst>
      <p:ext uri="{BB962C8B-B14F-4D97-AF65-F5344CB8AC3E}">
        <p14:creationId xmlns:p14="http://schemas.microsoft.com/office/powerpoint/2010/main" val="14955384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700808"/>
            <a:ext cx="8407893" cy="4407408"/>
          </a:xfrm>
        </p:spPr>
        <p:txBody>
          <a:bodyPr>
            <a:normAutofit lnSpcReduction="10000"/>
          </a:bodyPr>
          <a:lstStyle/>
          <a:p>
            <a:pPr marL="45720" indent="0">
              <a:buNone/>
            </a:pPr>
            <a:r>
              <a:rPr lang="en-AU" b="1" dirty="0" smtClean="0"/>
              <a:t>Positive aspects</a:t>
            </a:r>
          </a:p>
          <a:p>
            <a:r>
              <a:rPr lang="en-AU" dirty="0" smtClean="0"/>
              <a:t>the </a:t>
            </a:r>
            <a:r>
              <a:rPr lang="en-AU" dirty="0"/>
              <a:t>consistency of the program implementation with its </a:t>
            </a:r>
            <a:r>
              <a:rPr lang="en-AU" dirty="0" smtClean="0"/>
              <a:t>plan, </a:t>
            </a:r>
          </a:p>
          <a:p>
            <a:r>
              <a:rPr lang="en-AU" dirty="0" smtClean="0"/>
              <a:t>no </a:t>
            </a:r>
            <a:r>
              <a:rPr lang="en-AU" dirty="0"/>
              <a:t>strong evidence of any activity failing the initial </a:t>
            </a:r>
            <a:r>
              <a:rPr lang="en-AU" dirty="0" smtClean="0"/>
              <a:t>plan,</a:t>
            </a:r>
          </a:p>
          <a:p>
            <a:r>
              <a:rPr lang="en-AU" dirty="0" smtClean="0"/>
              <a:t>Achievement of the </a:t>
            </a:r>
            <a:r>
              <a:rPr lang="en-AU" dirty="0"/>
              <a:t>program goals and personal goals were confirmed to have been </a:t>
            </a:r>
            <a:r>
              <a:rPr lang="en-AU" dirty="0" smtClean="0"/>
              <a:t>achieved,</a:t>
            </a:r>
            <a:endParaRPr lang="en-AU" dirty="0"/>
          </a:p>
          <a:p>
            <a:r>
              <a:rPr lang="en-AU" dirty="0" smtClean="0"/>
              <a:t>high </a:t>
            </a:r>
            <a:r>
              <a:rPr lang="en-AU" dirty="0"/>
              <a:t>satisfaction of the professional support to mentees, especially in teaching and class management. </a:t>
            </a:r>
            <a:endParaRPr lang="en-AU" dirty="0" smtClean="0"/>
          </a:p>
          <a:p>
            <a:pPr marL="45720" indent="0">
              <a:buNone/>
            </a:pPr>
            <a:endParaRPr lang="en-AU" b="1" dirty="0" smtClean="0"/>
          </a:p>
          <a:p>
            <a:pPr marL="45720" indent="0">
              <a:buNone/>
            </a:pPr>
            <a:r>
              <a:rPr lang="en-AU" b="1" dirty="0" smtClean="0"/>
              <a:t>Areas of concerns</a:t>
            </a:r>
          </a:p>
          <a:p>
            <a:pPr>
              <a:buFont typeface="Wingdings" pitchFamily="2" charset="2"/>
              <a:buChar char="§"/>
            </a:pPr>
            <a:r>
              <a:rPr lang="en-AU" dirty="0" smtClean="0"/>
              <a:t>disparity </a:t>
            </a:r>
            <a:r>
              <a:rPr lang="en-AU" dirty="0"/>
              <a:t>in mentors’ and mentees’ experience and evaluation, </a:t>
            </a:r>
            <a:endParaRPr lang="en-AU" dirty="0" smtClean="0"/>
          </a:p>
          <a:p>
            <a:pPr>
              <a:buFont typeface="Wingdings" pitchFamily="2" charset="2"/>
              <a:buChar char="§"/>
            </a:pPr>
            <a:r>
              <a:rPr lang="en-AU" dirty="0" smtClean="0"/>
              <a:t>low </a:t>
            </a:r>
            <a:r>
              <a:rPr lang="en-AU" dirty="0"/>
              <a:t>opinions of mentoring support for the acculturation process and professional development strategies for the mentees.</a:t>
            </a:r>
            <a:endParaRPr lang="en-GB" dirty="0"/>
          </a:p>
          <a:p>
            <a:endParaRPr lang="en-GB" dirty="0"/>
          </a:p>
        </p:txBody>
      </p:sp>
      <p:sp>
        <p:nvSpPr>
          <p:cNvPr id="3" name="Title 2"/>
          <p:cNvSpPr>
            <a:spLocks noGrp="1"/>
          </p:cNvSpPr>
          <p:nvPr>
            <p:ph type="title"/>
          </p:nvPr>
        </p:nvSpPr>
        <p:spPr>
          <a:xfrm>
            <a:off x="1511512" y="355847"/>
            <a:ext cx="7250748" cy="1054394"/>
          </a:xfrm>
        </p:spPr>
        <p:txBody>
          <a:bodyPr/>
          <a:lstStyle/>
          <a:p>
            <a:r>
              <a:rPr lang="en-AU" sz="2800" dirty="0">
                <a:solidFill>
                  <a:prstClr val="white"/>
                </a:solidFill>
              </a:rPr>
              <a:t>3. Was delivery consistent with the program plan?</a:t>
            </a:r>
            <a:endParaRPr lang="en-GB" sz="28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04680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2852936"/>
            <a:ext cx="8856984" cy="1200329"/>
          </a:xfrm>
          <a:prstGeom prst="rect">
            <a:avLst/>
          </a:prstGeom>
          <a:solidFill>
            <a:schemeClr val="tx2">
              <a:lumMod val="75000"/>
            </a:schemeClr>
          </a:solidFill>
        </p:spPr>
        <p:txBody>
          <a:bodyPr wrap="square">
            <a:spAutoFit/>
          </a:bodyPr>
          <a:lstStyle/>
          <a:p>
            <a:pPr algn="ctr"/>
            <a:r>
              <a:rPr lang="en-AU" sz="3600" dirty="0">
                <a:solidFill>
                  <a:schemeClr val="bg1"/>
                </a:solidFill>
              </a:rPr>
              <a:t>4. What can be done to improve the program for the future? </a:t>
            </a:r>
            <a:endParaRPr lang="en-GB" sz="3600" dirty="0">
              <a:solidFill>
                <a:schemeClr val="bg1"/>
              </a:solidFill>
            </a:endParaRPr>
          </a:p>
        </p:txBody>
      </p:sp>
    </p:spTree>
    <p:extLst>
      <p:ext uri="{BB962C8B-B14F-4D97-AF65-F5344CB8AC3E}">
        <p14:creationId xmlns:p14="http://schemas.microsoft.com/office/powerpoint/2010/main" val="35296778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34265"/>
          </a:xfrm>
        </p:spPr>
        <p:txBody>
          <a:bodyPr>
            <a:normAutofit/>
          </a:bodyPr>
          <a:lstStyle/>
          <a:p>
            <a:pPr marL="45720" indent="0">
              <a:buNone/>
            </a:pPr>
            <a:r>
              <a:rPr lang="en-AU" b="1" dirty="0" smtClean="0"/>
              <a:t>Retaining the current strengths</a:t>
            </a:r>
          </a:p>
          <a:p>
            <a:r>
              <a:rPr lang="en-AU" sz="1800" dirty="0" smtClean="0"/>
              <a:t>S</a:t>
            </a:r>
            <a:r>
              <a:rPr lang="vi-VN" sz="1800" dirty="0" smtClean="0"/>
              <a:t>upportive </a:t>
            </a:r>
            <a:r>
              <a:rPr lang="vi-VN" sz="1800" dirty="0"/>
              <a:t>attitude of both the mentors and mentees that made them comfortable working together. </a:t>
            </a:r>
            <a:endParaRPr lang="en-AU" sz="1800" dirty="0" smtClean="0"/>
          </a:p>
          <a:p>
            <a:r>
              <a:rPr lang="en-AU" sz="1800" dirty="0" smtClean="0"/>
              <a:t>Effective </a:t>
            </a:r>
            <a:r>
              <a:rPr lang="vi-VN" sz="1800" dirty="0" smtClean="0"/>
              <a:t>role </a:t>
            </a:r>
            <a:r>
              <a:rPr lang="vi-VN" sz="1800" dirty="0"/>
              <a:t>of the program coordinator who built up a “well-organised” and “schedule[d]” program, and created a “friendly sharing culture” in the division as the division leader</a:t>
            </a:r>
            <a:r>
              <a:rPr lang="vi-VN" dirty="0"/>
              <a:t>. </a:t>
            </a:r>
            <a:endParaRPr lang="en-GB" dirty="0"/>
          </a:p>
          <a:p>
            <a:pPr marL="45720" indent="0">
              <a:buNone/>
            </a:pPr>
            <a:r>
              <a:rPr lang="en-AU" b="1" dirty="0" smtClean="0"/>
              <a:t>Areas for </a:t>
            </a:r>
            <a:r>
              <a:rPr lang="en-AU" b="1" dirty="0"/>
              <a:t>improvement </a:t>
            </a:r>
            <a:endParaRPr lang="en-AU" b="1" dirty="0" smtClean="0"/>
          </a:p>
          <a:p>
            <a:pPr>
              <a:buFont typeface="Wingdings" pitchFamily="2" charset="2"/>
              <a:buChar char="§"/>
            </a:pPr>
            <a:r>
              <a:rPr lang="en-AU" dirty="0" smtClean="0"/>
              <a:t>time </a:t>
            </a:r>
            <a:r>
              <a:rPr lang="en-AU" dirty="0"/>
              <a:t>constraint for the mentoring activities, lack of incentives for the mentors and monitoring of mentees’ commitment.</a:t>
            </a:r>
          </a:p>
          <a:p>
            <a:pPr marL="45720" indent="0">
              <a:buNone/>
            </a:pPr>
            <a:r>
              <a:rPr lang="en-AU" b="1" dirty="0" smtClean="0"/>
              <a:t>Suggested solutions</a:t>
            </a:r>
          </a:p>
          <a:p>
            <a:pPr>
              <a:buFont typeface="Wingdings" pitchFamily="2" charset="2"/>
              <a:buChar char="§"/>
            </a:pPr>
            <a:r>
              <a:rPr lang="en-AU" dirty="0" smtClean="0"/>
              <a:t>fewer teaching assignments, reward system </a:t>
            </a:r>
            <a:r>
              <a:rPr lang="en-AU" dirty="0"/>
              <a:t>for </a:t>
            </a:r>
            <a:r>
              <a:rPr lang="en-AU" dirty="0" smtClean="0"/>
              <a:t>mentors, “</a:t>
            </a:r>
            <a:r>
              <a:rPr lang="en-AU" dirty="0"/>
              <a:t>stricter” </a:t>
            </a:r>
            <a:r>
              <a:rPr lang="en-AU" dirty="0" smtClean="0"/>
              <a:t>supervision of mentees’ participants, mentor training</a:t>
            </a:r>
            <a:endParaRPr lang="en-GB" dirty="0"/>
          </a:p>
        </p:txBody>
      </p:sp>
      <p:sp>
        <p:nvSpPr>
          <p:cNvPr id="3" name="Title 2"/>
          <p:cNvSpPr>
            <a:spLocks noGrp="1"/>
          </p:cNvSpPr>
          <p:nvPr>
            <p:ph type="title"/>
          </p:nvPr>
        </p:nvSpPr>
        <p:spPr>
          <a:xfrm>
            <a:off x="1511512" y="355847"/>
            <a:ext cx="7250748" cy="1054394"/>
          </a:xfrm>
        </p:spPr>
        <p:txBody>
          <a:bodyPr/>
          <a:lstStyle/>
          <a:p>
            <a:r>
              <a:rPr lang="en-AU" sz="2800" dirty="0">
                <a:solidFill>
                  <a:prstClr val="white"/>
                </a:solidFill>
              </a:rPr>
              <a:t>4. What can be done to improve the program for the future?</a:t>
            </a:r>
            <a:endParaRPr lang="en-GB" sz="28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14656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62257"/>
          </a:xfrm>
        </p:spPr>
        <p:txBody>
          <a:bodyPr>
            <a:normAutofit/>
          </a:bodyPr>
          <a:lstStyle/>
          <a:p>
            <a:pPr>
              <a:lnSpc>
                <a:spcPct val="150000"/>
              </a:lnSpc>
              <a:buFont typeface="Wingdings" pitchFamily="2" charset="2"/>
              <a:buChar char="q"/>
            </a:pPr>
            <a:endParaRPr lang="en-AU" sz="2400" dirty="0" smtClean="0"/>
          </a:p>
          <a:p>
            <a:pPr>
              <a:lnSpc>
                <a:spcPct val="150000"/>
              </a:lnSpc>
              <a:buFont typeface="Wingdings" pitchFamily="2" charset="2"/>
              <a:buChar char="q"/>
            </a:pPr>
            <a:endParaRPr lang="en-AU" sz="1200" dirty="0" smtClean="0"/>
          </a:p>
          <a:p>
            <a:pPr marL="45720" indent="0" algn="ctr">
              <a:lnSpc>
                <a:spcPct val="150000"/>
              </a:lnSpc>
              <a:buNone/>
            </a:pPr>
            <a:r>
              <a:rPr lang="en-AU" sz="4400" b="1" dirty="0" smtClean="0"/>
              <a:t>DISCUSSION AND RECOMMENDATIONS</a:t>
            </a:r>
            <a:endParaRPr lang="en-AU" sz="4400" b="1" dirty="0" smtClean="0"/>
          </a:p>
        </p:txBody>
      </p:sp>
      <p:sp>
        <p:nvSpPr>
          <p:cNvPr id="2" name="Title 1"/>
          <p:cNvSpPr>
            <a:spLocks noGrp="1"/>
          </p:cNvSpPr>
          <p:nvPr>
            <p:ph type="title"/>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88603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AU" sz="2400" dirty="0" smtClean="0"/>
              <a:t>1. Disparity </a:t>
            </a:r>
            <a:r>
              <a:rPr lang="en-AU" sz="2400" dirty="0"/>
              <a:t>in participants’ understanding and evaluation of the </a:t>
            </a:r>
            <a:r>
              <a:rPr lang="en-AU" sz="2400" dirty="0" smtClean="0"/>
              <a:t>program</a:t>
            </a:r>
          </a:p>
          <a:p>
            <a:pPr marL="45720" indent="0">
              <a:buNone/>
            </a:pPr>
            <a:r>
              <a:rPr lang="en-AU" sz="2400" dirty="0" smtClean="0"/>
              <a:t>2. Benefits </a:t>
            </a:r>
            <a:r>
              <a:rPr lang="en-AU" sz="2400" dirty="0"/>
              <a:t>of the mentoring </a:t>
            </a:r>
            <a:r>
              <a:rPr lang="en-AU" sz="2400" dirty="0" smtClean="0"/>
              <a:t>program</a:t>
            </a:r>
          </a:p>
          <a:p>
            <a:pPr marL="45720" indent="0">
              <a:buNone/>
            </a:pPr>
            <a:r>
              <a:rPr lang="en-AU" sz="2400" dirty="0"/>
              <a:t>3. Problems of the mentoring </a:t>
            </a:r>
            <a:r>
              <a:rPr lang="en-AU" sz="2400" dirty="0" smtClean="0"/>
              <a:t>program</a:t>
            </a:r>
          </a:p>
          <a:p>
            <a:pPr marL="45720" indent="0">
              <a:buNone/>
            </a:pPr>
            <a:r>
              <a:rPr lang="en-AU" sz="2400" dirty="0" smtClean="0"/>
              <a:t>4. Other recommendations for future programs</a:t>
            </a:r>
            <a:endParaRPr lang="en-AU" sz="2400" dirty="0"/>
          </a:p>
        </p:txBody>
      </p:sp>
      <p:sp>
        <p:nvSpPr>
          <p:cNvPr id="3" name="Title 2"/>
          <p:cNvSpPr>
            <a:spLocks noGrp="1"/>
          </p:cNvSpPr>
          <p:nvPr>
            <p:ph type="title"/>
          </p:nvPr>
        </p:nvSpPr>
        <p:spPr>
          <a:xfrm>
            <a:off x="1511512" y="355847"/>
            <a:ext cx="7250748" cy="1054394"/>
          </a:xfrm>
        </p:spPr>
        <p:txBody>
          <a:bodyPr/>
          <a:lstStyle/>
          <a:p>
            <a:r>
              <a:rPr lang="en-AU" dirty="0" smtClean="0"/>
              <a:t>Discussion and recommendations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00141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AU" dirty="0" smtClean="0"/>
              <a:t>1. </a:t>
            </a:r>
            <a:r>
              <a:rPr lang="en-AU" dirty="0"/>
              <a:t>Disparity in participants’ understanding and evaluation of the program</a:t>
            </a:r>
          </a:p>
          <a:p>
            <a:pPr>
              <a:buFont typeface="Wingdings" pitchFamily="2" charset="2"/>
              <a:buChar char="q"/>
            </a:pPr>
            <a:endParaRPr lang="en-AU" dirty="0" smtClean="0"/>
          </a:p>
          <a:p>
            <a:pPr>
              <a:buFont typeface="Wingdings" pitchFamily="2" charset="2"/>
              <a:buChar char="q"/>
            </a:pPr>
            <a:r>
              <a:rPr lang="en-AU" dirty="0" smtClean="0"/>
              <a:t>Communication</a:t>
            </a:r>
            <a:endParaRPr lang="en-AU" dirty="0"/>
          </a:p>
          <a:p>
            <a:pPr>
              <a:buFont typeface="Wingdings" pitchFamily="2" charset="2"/>
              <a:buChar char="q"/>
            </a:pPr>
            <a:r>
              <a:rPr lang="en-AU" dirty="0">
                <a:solidFill>
                  <a:schemeClr val="bg2">
                    <a:lumMod val="90000"/>
                  </a:schemeClr>
                </a:solidFill>
              </a:rPr>
              <a:t>Monitoring</a:t>
            </a:r>
          </a:p>
          <a:p>
            <a:pPr>
              <a:buFont typeface="Wingdings" pitchFamily="2" charset="2"/>
              <a:buChar char="q"/>
            </a:pPr>
            <a:r>
              <a:rPr lang="en-AU" dirty="0">
                <a:solidFill>
                  <a:schemeClr val="bg2">
                    <a:lumMod val="90000"/>
                  </a:schemeClr>
                </a:solidFill>
              </a:rPr>
              <a:t>Mentor training</a:t>
            </a:r>
          </a:p>
          <a:p>
            <a:endParaRPr lang="en-GB" dirty="0">
              <a:solidFill>
                <a:schemeClr val="bg2">
                  <a:lumMod val="90000"/>
                </a:schemeClr>
              </a:solidFill>
            </a:endParaRPr>
          </a:p>
        </p:txBody>
      </p:sp>
      <p:sp>
        <p:nvSpPr>
          <p:cNvPr id="3" name="Title 2"/>
          <p:cNvSpPr>
            <a:spLocks noGrp="1"/>
          </p:cNvSpPr>
          <p:nvPr>
            <p:ph type="title"/>
          </p:nvPr>
        </p:nvSpPr>
        <p:spPr>
          <a:xfrm>
            <a:off x="1511512" y="355847"/>
            <a:ext cx="7250748" cy="1054394"/>
          </a:xfrm>
        </p:spPr>
        <p:txBody>
          <a:bodyPr/>
          <a:lstStyle/>
          <a:p>
            <a:r>
              <a:rPr lang="en-AU" dirty="0"/>
              <a:t>Discussion and recommendations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203848" y="2390076"/>
            <a:ext cx="4248472" cy="288032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M</a:t>
            </a:r>
            <a:r>
              <a:rPr lang="en-AU" dirty="0" smtClean="0">
                <a:solidFill>
                  <a:schemeClr val="tx1"/>
                </a:solidFill>
              </a:rPr>
              <a:t>aking </a:t>
            </a:r>
            <a:r>
              <a:rPr lang="en-AU" dirty="0">
                <a:solidFill>
                  <a:schemeClr val="tx1"/>
                </a:solidFill>
              </a:rPr>
              <a:t>information about the program known and transparent before the mentoring starts is vital to the program </a:t>
            </a:r>
            <a:r>
              <a:rPr lang="en-AU" dirty="0" smtClean="0">
                <a:solidFill>
                  <a:schemeClr val="tx1"/>
                </a:solidFill>
              </a:rPr>
              <a:t>effectiveness (Barrera</a:t>
            </a:r>
            <a:r>
              <a:rPr lang="en-AU" dirty="0">
                <a:solidFill>
                  <a:schemeClr val="tx1"/>
                </a:solidFill>
              </a:rPr>
              <a:t>, </a:t>
            </a:r>
            <a:r>
              <a:rPr lang="en-AU" dirty="0" err="1">
                <a:solidFill>
                  <a:schemeClr val="tx1"/>
                </a:solidFill>
              </a:rPr>
              <a:t>Braley</a:t>
            </a:r>
            <a:r>
              <a:rPr lang="en-AU" dirty="0">
                <a:solidFill>
                  <a:schemeClr val="tx1"/>
                </a:solidFill>
              </a:rPr>
              <a:t> and </a:t>
            </a:r>
            <a:r>
              <a:rPr lang="en-AU" dirty="0" smtClean="0">
                <a:solidFill>
                  <a:schemeClr val="tx1"/>
                </a:solidFill>
              </a:rPr>
              <a:t>Slate 2010</a:t>
            </a:r>
            <a:r>
              <a:rPr lang="en-AU" dirty="0">
                <a:solidFill>
                  <a:schemeClr val="tx1"/>
                </a:solidFill>
              </a:rPr>
              <a:t>, p. 71), </a:t>
            </a:r>
            <a:endParaRPr lang="en-GB" dirty="0">
              <a:solidFill>
                <a:schemeClr val="tx1"/>
              </a:solidFill>
            </a:endParaRPr>
          </a:p>
        </p:txBody>
      </p:sp>
    </p:spTree>
    <p:extLst>
      <p:ext uri="{BB962C8B-B14F-4D97-AF65-F5344CB8AC3E}">
        <p14:creationId xmlns:p14="http://schemas.microsoft.com/office/powerpoint/2010/main" val="1660236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62257"/>
          </a:xfrm>
        </p:spPr>
        <p:txBody>
          <a:bodyPr>
            <a:normAutofit/>
          </a:bodyPr>
          <a:lstStyle/>
          <a:p>
            <a:pPr>
              <a:lnSpc>
                <a:spcPct val="150000"/>
              </a:lnSpc>
              <a:buFont typeface="Wingdings" pitchFamily="2" charset="2"/>
              <a:buChar char="q"/>
            </a:pPr>
            <a:endParaRPr lang="en-AU" sz="2400" dirty="0" smtClean="0"/>
          </a:p>
          <a:p>
            <a:pPr>
              <a:lnSpc>
                <a:spcPct val="150000"/>
              </a:lnSpc>
              <a:buFont typeface="Wingdings" pitchFamily="2" charset="2"/>
              <a:buChar char="q"/>
            </a:pPr>
            <a:endParaRPr lang="en-AU" sz="2400" dirty="0"/>
          </a:p>
          <a:p>
            <a:pPr marL="45720" indent="0" algn="ctr">
              <a:lnSpc>
                <a:spcPct val="150000"/>
              </a:lnSpc>
              <a:buNone/>
            </a:pPr>
            <a:r>
              <a:rPr lang="en-AU" sz="4400" b="1" dirty="0" smtClean="0"/>
              <a:t>THEORETICAL BACKGROUND</a:t>
            </a:r>
          </a:p>
        </p:txBody>
      </p:sp>
      <p:sp>
        <p:nvSpPr>
          <p:cNvPr id="2" name="Title 1"/>
          <p:cNvSpPr>
            <a:spLocks noGrp="1"/>
          </p:cNvSpPr>
          <p:nvPr>
            <p:ph type="title"/>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46940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AU" dirty="0" smtClean="0"/>
              <a:t>1. </a:t>
            </a:r>
            <a:r>
              <a:rPr lang="en-AU" dirty="0"/>
              <a:t>Disparity in participants’ understanding and evaluation of the program</a:t>
            </a:r>
          </a:p>
          <a:p>
            <a:pPr>
              <a:buFont typeface="Wingdings" pitchFamily="2" charset="2"/>
              <a:buChar char="q"/>
            </a:pPr>
            <a:endParaRPr lang="en-AU" dirty="0" smtClean="0"/>
          </a:p>
          <a:p>
            <a:pPr>
              <a:buFont typeface="Wingdings" pitchFamily="2" charset="2"/>
              <a:buChar char="q"/>
            </a:pPr>
            <a:r>
              <a:rPr lang="en-AU" dirty="0" smtClean="0">
                <a:solidFill>
                  <a:schemeClr val="bg2">
                    <a:lumMod val="90000"/>
                  </a:schemeClr>
                </a:solidFill>
              </a:rPr>
              <a:t>Communication</a:t>
            </a:r>
            <a:endParaRPr lang="en-AU" dirty="0">
              <a:solidFill>
                <a:schemeClr val="bg2">
                  <a:lumMod val="90000"/>
                </a:schemeClr>
              </a:solidFill>
            </a:endParaRPr>
          </a:p>
          <a:p>
            <a:pPr>
              <a:buFont typeface="Wingdings" pitchFamily="2" charset="2"/>
              <a:buChar char="q"/>
            </a:pPr>
            <a:r>
              <a:rPr lang="en-AU" dirty="0"/>
              <a:t>Monitoring</a:t>
            </a:r>
          </a:p>
          <a:p>
            <a:pPr>
              <a:buFont typeface="Wingdings" pitchFamily="2" charset="2"/>
              <a:buChar char="q"/>
            </a:pPr>
            <a:r>
              <a:rPr lang="en-AU" dirty="0">
                <a:solidFill>
                  <a:schemeClr val="bg2">
                    <a:lumMod val="90000"/>
                  </a:schemeClr>
                </a:solidFill>
              </a:rPr>
              <a:t>Mentor training</a:t>
            </a:r>
          </a:p>
          <a:p>
            <a:endParaRPr lang="en-GB" dirty="0"/>
          </a:p>
        </p:txBody>
      </p:sp>
      <p:sp>
        <p:nvSpPr>
          <p:cNvPr id="3" name="Title 2"/>
          <p:cNvSpPr>
            <a:spLocks noGrp="1"/>
          </p:cNvSpPr>
          <p:nvPr>
            <p:ph type="title"/>
          </p:nvPr>
        </p:nvSpPr>
        <p:spPr>
          <a:xfrm>
            <a:off x="1511512" y="355847"/>
            <a:ext cx="7250748" cy="1054394"/>
          </a:xfrm>
        </p:spPr>
        <p:txBody>
          <a:bodyPr/>
          <a:lstStyle/>
          <a:p>
            <a:r>
              <a:rPr lang="en-AU" dirty="0"/>
              <a:t>Discussion and recommendations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203848" y="2276872"/>
            <a:ext cx="5040560" cy="352839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AU" dirty="0" smtClean="0">
                <a:solidFill>
                  <a:schemeClr val="tx1"/>
                </a:solidFill>
              </a:rPr>
              <a:t>regularly </a:t>
            </a:r>
            <a:r>
              <a:rPr lang="en-AU" dirty="0">
                <a:solidFill>
                  <a:schemeClr val="tx1"/>
                </a:solidFill>
              </a:rPr>
              <a:t>supervise </a:t>
            </a:r>
            <a:r>
              <a:rPr lang="en-AU" dirty="0" smtClean="0">
                <a:solidFill>
                  <a:schemeClr val="tx1"/>
                </a:solidFill>
              </a:rPr>
              <a:t>the </a:t>
            </a:r>
            <a:r>
              <a:rPr lang="en-AU" dirty="0">
                <a:solidFill>
                  <a:schemeClr val="tx1"/>
                </a:solidFill>
              </a:rPr>
              <a:t>proximity between the mentor and mentee, the mentor’s behaviour and the mentee’s reflective </a:t>
            </a:r>
            <a:r>
              <a:rPr lang="en-AU" dirty="0" smtClean="0">
                <a:solidFill>
                  <a:schemeClr val="tx1"/>
                </a:solidFill>
              </a:rPr>
              <a:t>practice</a:t>
            </a:r>
          </a:p>
          <a:p>
            <a:endParaRPr lang="en-AU" dirty="0" smtClean="0">
              <a:solidFill>
                <a:schemeClr val="tx1"/>
              </a:solidFill>
            </a:endParaRPr>
          </a:p>
          <a:p>
            <a:pPr marL="285750" indent="-285750">
              <a:buFontTx/>
              <a:buChar char="-"/>
            </a:pPr>
            <a:r>
              <a:rPr lang="en-AU" dirty="0" smtClean="0">
                <a:solidFill>
                  <a:schemeClr val="tx1"/>
                </a:solidFill>
              </a:rPr>
              <a:t>constantly </a:t>
            </a:r>
            <a:r>
              <a:rPr lang="en-AU" dirty="0">
                <a:solidFill>
                  <a:schemeClr val="tx1"/>
                </a:solidFill>
              </a:rPr>
              <a:t>observe or collect feedback about the mentor’s behaviour and provide timely interventions if necessary</a:t>
            </a:r>
            <a:r>
              <a:rPr lang="en-AU" dirty="0" smtClean="0">
                <a:solidFill>
                  <a:schemeClr val="tx1"/>
                </a:solidFill>
              </a:rPr>
              <a:t>.</a:t>
            </a:r>
          </a:p>
          <a:p>
            <a:pPr marL="285750" indent="-285750">
              <a:buFontTx/>
              <a:buChar char="-"/>
            </a:pPr>
            <a:endParaRPr lang="en-AU" dirty="0" smtClean="0">
              <a:solidFill>
                <a:schemeClr val="tx1"/>
              </a:solidFill>
            </a:endParaRPr>
          </a:p>
          <a:p>
            <a:pPr marL="285750" indent="-285750">
              <a:buFontTx/>
              <a:buChar char="-"/>
            </a:pPr>
            <a:r>
              <a:rPr lang="en-AU" dirty="0">
                <a:solidFill>
                  <a:schemeClr val="tx1"/>
                </a:solidFill>
              </a:rPr>
              <a:t>critical reflection with deep “theoretical” insights into the principles behind the practice was sometimes overlooked during the mentoring process (Hobson, et al., 2009, p. 210) </a:t>
            </a:r>
            <a:endParaRPr lang="en-GB" dirty="0">
              <a:solidFill>
                <a:schemeClr val="tx1"/>
              </a:solidFill>
            </a:endParaRPr>
          </a:p>
        </p:txBody>
      </p:sp>
    </p:spTree>
    <p:extLst>
      <p:ext uri="{BB962C8B-B14F-4D97-AF65-F5344CB8AC3E}">
        <p14:creationId xmlns:p14="http://schemas.microsoft.com/office/powerpoint/2010/main" val="9013921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AU" dirty="0" smtClean="0"/>
              <a:t>1. </a:t>
            </a:r>
            <a:r>
              <a:rPr lang="en-AU" dirty="0"/>
              <a:t>Disparity in participants’ understanding and evaluation of the program</a:t>
            </a:r>
          </a:p>
          <a:p>
            <a:pPr>
              <a:buFont typeface="Wingdings" pitchFamily="2" charset="2"/>
              <a:buChar char="q"/>
            </a:pPr>
            <a:endParaRPr lang="en-AU" dirty="0" smtClean="0"/>
          </a:p>
          <a:p>
            <a:pPr>
              <a:buFont typeface="Wingdings" pitchFamily="2" charset="2"/>
              <a:buChar char="q"/>
            </a:pPr>
            <a:r>
              <a:rPr lang="en-AU" dirty="0" smtClean="0">
                <a:solidFill>
                  <a:schemeClr val="bg2">
                    <a:lumMod val="90000"/>
                  </a:schemeClr>
                </a:solidFill>
              </a:rPr>
              <a:t>Communication</a:t>
            </a:r>
            <a:endParaRPr lang="en-AU" dirty="0">
              <a:solidFill>
                <a:schemeClr val="bg2">
                  <a:lumMod val="90000"/>
                </a:schemeClr>
              </a:solidFill>
            </a:endParaRPr>
          </a:p>
          <a:p>
            <a:pPr>
              <a:buFont typeface="Wingdings" pitchFamily="2" charset="2"/>
              <a:buChar char="q"/>
            </a:pPr>
            <a:r>
              <a:rPr lang="en-AU" dirty="0">
                <a:solidFill>
                  <a:schemeClr val="bg2">
                    <a:lumMod val="90000"/>
                  </a:schemeClr>
                </a:solidFill>
              </a:rPr>
              <a:t>Monitoring</a:t>
            </a:r>
          </a:p>
          <a:p>
            <a:pPr>
              <a:buFont typeface="Wingdings" pitchFamily="2" charset="2"/>
              <a:buChar char="q"/>
            </a:pPr>
            <a:r>
              <a:rPr lang="en-AU" dirty="0"/>
              <a:t>Mentor training</a:t>
            </a:r>
          </a:p>
          <a:p>
            <a:endParaRPr lang="en-GB" dirty="0"/>
          </a:p>
        </p:txBody>
      </p:sp>
      <p:sp>
        <p:nvSpPr>
          <p:cNvPr id="3" name="Title 2"/>
          <p:cNvSpPr>
            <a:spLocks noGrp="1"/>
          </p:cNvSpPr>
          <p:nvPr>
            <p:ph type="title"/>
          </p:nvPr>
        </p:nvSpPr>
        <p:spPr>
          <a:xfrm>
            <a:off x="1511512" y="355847"/>
            <a:ext cx="7250748" cy="1054394"/>
          </a:xfrm>
        </p:spPr>
        <p:txBody>
          <a:bodyPr/>
          <a:lstStyle/>
          <a:p>
            <a:r>
              <a:rPr lang="en-AU" dirty="0"/>
              <a:t>Discussion and recommendations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203848" y="2390076"/>
            <a:ext cx="4464496" cy="288032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a:solidFill>
                  <a:schemeClr val="tx1"/>
                </a:solidFill>
              </a:rPr>
              <a:t>mentor preparation tends to boost the mentors’ efficiency and positive influence on the protégés (</a:t>
            </a:r>
            <a:r>
              <a:rPr lang="en-AU" dirty="0" err="1">
                <a:solidFill>
                  <a:schemeClr val="tx1"/>
                </a:solidFill>
              </a:rPr>
              <a:t>Evertson</a:t>
            </a:r>
            <a:r>
              <a:rPr lang="en-AU" dirty="0">
                <a:solidFill>
                  <a:schemeClr val="tx1"/>
                </a:solidFill>
              </a:rPr>
              <a:t> &amp; </a:t>
            </a:r>
            <a:r>
              <a:rPr lang="en-AU" dirty="0" err="1">
                <a:solidFill>
                  <a:schemeClr val="tx1"/>
                </a:solidFill>
              </a:rPr>
              <a:t>Smithey</a:t>
            </a:r>
            <a:r>
              <a:rPr lang="en-AU" dirty="0">
                <a:solidFill>
                  <a:schemeClr val="tx1"/>
                </a:solidFill>
              </a:rPr>
              <a:t>, 2000; Hobson, et al., 2009)</a:t>
            </a:r>
            <a:endParaRPr lang="en-GB" dirty="0">
              <a:solidFill>
                <a:schemeClr val="tx1"/>
              </a:solidFill>
            </a:endParaRPr>
          </a:p>
        </p:txBody>
      </p:sp>
    </p:spTree>
    <p:extLst>
      <p:ext uri="{BB962C8B-B14F-4D97-AF65-F5344CB8AC3E}">
        <p14:creationId xmlns:p14="http://schemas.microsoft.com/office/powerpoint/2010/main" val="41085698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 indent="0">
              <a:buNone/>
            </a:pPr>
            <a:r>
              <a:rPr lang="en-AU" sz="2400" b="1" dirty="0" smtClean="0"/>
              <a:t>2. Benefits </a:t>
            </a:r>
            <a:r>
              <a:rPr lang="en-AU" sz="2400" b="1" dirty="0"/>
              <a:t>of the mentoring </a:t>
            </a:r>
            <a:r>
              <a:rPr lang="en-AU" sz="2400" b="1" dirty="0" smtClean="0"/>
              <a:t>program</a:t>
            </a:r>
          </a:p>
          <a:p>
            <a:pPr>
              <a:buFontTx/>
              <a:buChar char="-"/>
            </a:pPr>
            <a:r>
              <a:rPr lang="en-AU" sz="2400" dirty="0" smtClean="0"/>
              <a:t>Found out that program </a:t>
            </a:r>
            <a:r>
              <a:rPr lang="en-AU" sz="2400" dirty="0"/>
              <a:t>outcomes were better received by the mentees than the </a:t>
            </a:r>
            <a:r>
              <a:rPr lang="en-AU" sz="2400" dirty="0" smtClean="0"/>
              <a:t>mentors, which is similar </a:t>
            </a:r>
            <a:r>
              <a:rPr lang="en-AU" sz="2400" dirty="0"/>
              <a:t>to </a:t>
            </a:r>
            <a:r>
              <a:rPr lang="en-AU" sz="2400" dirty="0" err="1" smtClean="0"/>
              <a:t>Ehrich</a:t>
            </a:r>
            <a:r>
              <a:rPr lang="en-AU" sz="2400" dirty="0"/>
              <a:t>, et al</a:t>
            </a:r>
            <a:r>
              <a:rPr lang="en-AU" sz="2400" dirty="0" smtClean="0"/>
              <a:t>. (2004)</a:t>
            </a:r>
          </a:p>
          <a:p>
            <a:pPr>
              <a:buFontTx/>
              <a:buChar char="-"/>
            </a:pPr>
            <a:r>
              <a:rPr lang="en-AU" sz="2400" dirty="0" smtClean="0"/>
              <a:t>supported </a:t>
            </a:r>
            <a:r>
              <a:rPr lang="en-AU" sz="2400" dirty="0"/>
              <a:t>previous findings that the most important gains for mentors were “collegiality and networking” and reflection practice, whereas for mentees were the professional support for their teaching and emotional support from the mentors(</a:t>
            </a:r>
            <a:r>
              <a:rPr lang="en-AU" sz="2400" dirty="0" err="1"/>
              <a:t>Ehrich</a:t>
            </a:r>
            <a:r>
              <a:rPr lang="en-AU" sz="2400" dirty="0"/>
              <a:t>, et al., 2004, p. 524</a:t>
            </a:r>
            <a:r>
              <a:rPr lang="en-AU" sz="2400" dirty="0" smtClean="0"/>
              <a:t>).</a:t>
            </a:r>
          </a:p>
          <a:p>
            <a:pPr>
              <a:buFontTx/>
              <a:buChar char="-"/>
            </a:pPr>
            <a:r>
              <a:rPr lang="en-AU" sz="2400" dirty="0" smtClean="0"/>
              <a:t>Reaffirmed that both </a:t>
            </a:r>
            <a:r>
              <a:rPr lang="en-AU" sz="2400" dirty="0"/>
              <a:t>the mentors and mentees </a:t>
            </a:r>
            <a:r>
              <a:rPr lang="en-AU" sz="2400" dirty="0" smtClean="0"/>
              <a:t>benefited </a:t>
            </a:r>
            <a:r>
              <a:rPr lang="en-AU" sz="2400" dirty="0"/>
              <a:t>from the sharing and peer-learning in the program. </a:t>
            </a:r>
            <a:endParaRPr lang="en-AU" sz="2400" dirty="0" smtClean="0"/>
          </a:p>
        </p:txBody>
      </p:sp>
      <p:sp>
        <p:nvSpPr>
          <p:cNvPr id="3" name="Title 2"/>
          <p:cNvSpPr>
            <a:spLocks noGrp="1"/>
          </p:cNvSpPr>
          <p:nvPr>
            <p:ph type="title"/>
          </p:nvPr>
        </p:nvSpPr>
        <p:spPr>
          <a:xfrm>
            <a:off x="1511512" y="355847"/>
            <a:ext cx="7250748" cy="1054394"/>
          </a:xfrm>
        </p:spPr>
        <p:txBody>
          <a:bodyPr/>
          <a:lstStyle/>
          <a:p>
            <a:r>
              <a:rPr lang="en-AU" dirty="0" smtClean="0"/>
              <a:t>Discussion and recommendations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95857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AU" sz="2400" b="1" dirty="0" smtClean="0"/>
              <a:t>3. Problems </a:t>
            </a:r>
            <a:r>
              <a:rPr lang="en-AU" sz="2400" b="1" dirty="0"/>
              <a:t>of the mentoring program</a:t>
            </a:r>
          </a:p>
          <a:p>
            <a:pPr>
              <a:buFontTx/>
              <a:buChar char="-"/>
            </a:pPr>
            <a:r>
              <a:rPr lang="en-AU" sz="2400" dirty="0" smtClean="0"/>
              <a:t>confirmed </a:t>
            </a:r>
            <a:r>
              <a:rPr lang="en-AU" sz="2400" dirty="0"/>
              <a:t>time constraint as the most commonly cited problem of mentoring program (</a:t>
            </a:r>
            <a:r>
              <a:rPr lang="en-AU" sz="2400" dirty="0" err="1"/>
              <a:t>Ehrich</a:t>
            </a:r>
            <a:r>
              <a:rPr lang="en-AU" sz="2400" dirty="0"/>
              <a:t>, et al., 2004). </a:t>
            </a:r>
            <a:endParaRPr lang="en-AU" sz="2400" dirty="0" smtClean="0"/>
          </a:p>
          <a:p>
            <a:pPr>
              <a:buFontTx/>
              <a:buChar char="-"/>
            </a:pPr>
            <a:r>
              <a:rPr lang="en-AU" sz="2400" dirty="0" smtClean="0"/>
              <a:t>No clear evidence for the </a:t>
            </a:r>
            <a:r>
              <a:rPr lang="en-AU" sz="2400" dirty="0"/>
              <a:t>second most frequently cited issue in previous research - “professional expertise and/or personality mismatch” </a:t>
            </a:r>
            <a:r>
              <a:rPr lang="en-AU" sz="2400" dirty="0" smtClean="0"/>
              <a:t>- indirect </a:t>
            </a:r>
            <a:r>
              <a:rPr lang="en-AU" sz="2400" dirty="0"/>
              <a:t>culture in the Vietnamese </a:t>
            </a:r>
            <a:r>
              <a:rPr lang="en-AU" sz="2400" dirty="0" smtClean="0"/>
              <a:t>workplace? </a:t>
            </a:r>
          </a:p>
        </p:txBody>
      </p:sp>
      <p:sp>
        <p:nvSpPr>
          <p:cNvPr id="3" name="Title 2"/>
          <p:cNvSpPr>
            <a:spLocks noGrp="1"/>
          </p:cNvSpPr>
          <p:nvPr>
            <p:ph type="title"/>
          </p:nvPr>
        </p:nvSpPr>
        <p:spPr>
          <a:xfrm>
            <a:off x="1511512" y="355847"/>
            <a:ext cx="7250748" cy="1054394"/>
          </a:xfrm>
        </p:spPr>
        <p:txBody>
          <a:bodyPr/>
          <a:lstStyle/>
          <a:p>
            <a:r>
              <a:rPr lang="en-AU" dirty="0" smtClean="0"/>
              <a:t>Discussion and recommendations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75928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AU" sz="2400" b="1" dirty="0"/>
              <a:t>4. Other recommendation for future </a:t>
            </a:r>
            <a:r>
              <a:rPr lang="en-AU" sz="2400" b="1" dirty="0" smtClean="0"/>
              <a:t>programs</a:t>
            </a:r>
          </a:p>
          <a:p>
            <a:pPr>
              <a:buFontTx/>
              <a:buChar char="-"/>
            </a:pPr>
            <a:r>
              <a:rPr lang="en-AU" sz="2400" dirty="0" smtClean="0"/>
              <a:t>Well-planned objectives</a:t>
            </a:r>
          </a:p>
          <a:p>
            <a:pPr>
              <a:buFontTx/>
              <a:buChar char="-"/>
            </a:pPr>
            <a:r>
              <a:rPr lang="en-AU" sz="2400" dirty="0"/>
              <a:t>Mentor selection </a:t>
            </a:r>
            <a:endParaRPr lang="en-AU" sz="2400" dirty="0" smtClean="0"/>
          </a:p>
          <a:p>
            <a:pPr>
              <a:buFontTx/>
              <a:buChar char="-"/>
            </a:pPr>
            <a:r>
              <a:rPr lang="en-AU" sz="2400" dirty="0" smtClean="0"/>
              <a:t>Organisational support</a:t>
            </a:r>
          </a:p>
        </p:txBody>
      </p:sp>
      <p:sp>
        <p:nvSpPr>
          <p:cNvPr id="3" name="Title 2"/>
          <p:cNvSpPr>
            <a:spLocks noGrp="1"/>
          </p:cNvSpPr>
          <p:nvPr>
            <p:ph type="title"/>
          </p:nvPr>
        </p:nvSpPr>
        <p:spPr>
          <a:xfrm>
            <a:off x="1511512" y="355847"/>
            <a:ext cx="7250748" cy="1054394"/>
          </a:xfrm>
        </p:spPr>
        <p:txBody>
          <a:bodyPr/>
          <a:lstStyle/>
          <a:p>
            <a:r>
              <a:rPr lang="en-AU" dirty="0" smtClean="0"/>
              <a:t>Discussion and recommendations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57930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AU" sz="2400" b="1" dirty="0"/>
              <a:t>4. Other recommendation for future </a:t>
            </a:r>
            <a:r>
              <a:rPr lang="en-AU" sz="2400" b="1" dirty="0" smtClean="0"/>
              <a:t>programs</a:t>
            </a:r>
          </a:p>
          <a:p>
            <a:pPr>
              <a:buFontTx/>
              <a:buChar char="-"/>
            </a:pPr>
            <a:r>
              <a:rPr lang="en-AU" sz="2400" b="1" dirty="0" smtClean="0"/>
              <a:t>Well-planned objectives</a:t>
            </a:r>
          </a:p>
          <a:p>
            <a:pPr>
              <a:buFontTx/>
              <a:buChar char="-"/>
            </a:pPr>
            <a:r>
              <a:rPr lang="en-AU" sz="2400" b="1" dirty="0"/>
              <a:t>Mentor selection </a:t>
            </a:r>
            <a:endParaRPr lang="en-AU" sz="2400" b="1" dirty="0" smtClean="0"/>
          </a:p>
          <a:p>
            <a:pPr>
              <a:buFontTx/>
              <a:buChar char="-"/>
            </a:pPr>
            <a:r>
              <a:rPr lang="en-AU" sz="2400" b="1" dirty="0" smtClean="0"/>
              <a:t>Organisational support</a:t>
            </a:r>
          </a:p>
        </p:txBody>
      </p:sp>
      <p:sp>
        <p:nvSpPr>
          <p:cNvPr id="3" name="Title 2"/>
          <p:cNvSpPr>
            <a:spLocks noGrp="1"/>
          </p:cNvSpPr>
          <p:nvPr>
            <p:ph type="title"/>
          </p:nvPr>
        </p:nvSpPr>
        <p:spPr>
          <a:xfrm>
            <a:off x="1511512" y="355847"/>
            <a:ext cx="7250748" cy="1054394"/>
          </a:xfrm>
        </p:spPr>
        <p:txBody>
          <a:bodyPr/>
          <a:lstStyle/>
          <a:p>
            <a:r>
              <a:rPr lang="en-AU" dirty="0" smtClean="0"/>
              <a:t>Discussion and recommendations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419872" y="2708920"/>
            <a:ext cx="5544616" cy="3600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n-AU" dirty="0">
                <a:solidFill>
                  <a:schemeClr val="tx1"/>
                </a:solidFill>
              </a:rPr>
              <a:t>at least three years of “successful teaching” the same subject or grade level with the mentees (Barrera, et al., 2010; Brown, 2003, p. 20; Hobson, et al., 2009). </a:t>
            </a:r>
          </a:p>
          <a:p>
            <a:pPr marL="285750" indent="-285750">
              <a:buFont typeface="Wingdings" pitchFamily="2" charset="2"/>
              <a:buChar char="q"/>
            </a:pPr>
            <a:r>
              <a:rPr lang="en-AU" dirty="0">
                <a:solidFill>
                  <a:schemeClr val="tx1"/>
                </a:solidFill>
              </a:rPr>
              <a:t>essential skills for quality mentoring include modelling good professional strategies, working cooperatively, time management and interpersonal skills (Brown, 2003, p. 20).</a:t>
            </a:r>
          </a:p>
          <a:p>
            <a:pPr marL="285750" indent="-285750">
              <a:buFont typeface="Wingdings" pitchFamily="2" charset="2"/>
              <a:buChar char="q"/>
            </a:pPr>
            <a:r>
              <a:rPr lang="en-AU" dirty="0">
                <a:solidFill>
                  <a:schemeClr val="tx1"/>
                </a:solidFill>
              </a:rPr>
              <a:t> mentor’s positive personality</a:t>
            </a:r>
          </a:p>
          <a:p>
            <a:pPr marL="285750" indent="-285750">
              <a:buFont typeface="Wingdings" pitchFamily="2" charset="2"/>
              <a:buChar char="q"/>
            </a:pPr>
            <a:r>
              <a:rPr lang="en-AU" dirty="0">
                <a:solidFill>
                  <a:schemeClr val="tx1"/>
                </a:solidFill>
              </a:rPr>
              <a:t>Older and same gender (Rebore, 2004). </a:t>
            </a:r>
          </a:p>
          <a:p>
            <a:pPr marL="285750" indent="-285750">
              <a:buFont typeface="Wingdings" pitchFamily="2" charset="2"/>
              <a:buChar char="q"/>
            </a:pPr>
            <a:endParaRPr lang="en-GB" dirty="0">
              <a:solidFill>
                <a:schemeClr val="tx1"/>
              </a:solidFill>
            </a:endParaRPr>
          </a:p>
        </p:txBody>
      </p:sp>
    </p:spTree>
    <p:extLst>
      <p:ext uri="{BB962C8B-B14F-4D97-AF65-F5344CB8AC3E}">
        <p14:creationId xmlns:p14="http://schemas.microsoft.com/office/powerpoint/2010/main" val="18104476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AU" sz="2400" b="1" dirty="0"/>
              <a:t>4. Other recommendation for future </a:t>
            </a:r>
            <a:r>
              <a:rPr lang="en-AU" sz="2400" b="1" dirty="0" smtClean="0"/>
              <a:t>programs</a:t>
            </a:r>
          </a:p>
          <a:p>
            <a:pPr>
              <a:buFontTx/>
              <a:buChar char="-"/>
            </a:pPr>
            <a:r>
              <a:rPr lang="en-AU" sz="2400" b="1" dirty="0" smtClean="0"/>
              <a:t>Well-planned objectives</a:t>
            </a:r>
          </a:p>
          <a:p>
            <a:pPr>
              <a:buFontTx/>
              <a:buChar char="-"/>
            </a:pPr>
            <a:r>
              <a:rPr lang="en-AU" sz="2400" b="1" dirty="0"/>
              <a:t>Mentor selection </a:t>
            </a:r>
            <a:endParaRPr lang="en-AU" sz="2400" b="1" dirty="0" smtClean="0"/>
          </a:p>
          <a:p>
            <a:pPr>
              <a:buFontTx/>
              <a:buChar char="-"/>
            </a:pPr>
            <a:r>
              <a:rPr lang="en-AU" sz="2400" b="1" dirty="0" smtClean="0"/>
              <a:t>Organisational support</a:t>
            </a:r>
          </a:p>
          <a:p>
            <a:pPr marL="45720" indent="0">
              <a:buNone/>
            </a:pPr>
            <a:r>
              <a:rPr lang="en-AU" sz="2400" i="1" dirty="0" smtClean="0"/>
              <a:t>McCann </a:t>
            </a:r>
            <a:r>
              <a:rPr lang="en-AU" sz="2400" i="1" dirty="0"/>
              <a:t>and </a:t>
            </a:r>
            <a:r>
              <a:rPr lang="en-AU" sz="2400" i="1" dirty="0" err="1"/>
              <a:t>Johannessen</a:t>
            </a:r>
            <a:r>
              <a:rPr lang="en-AU" sz="2400" i="1" dirty="0"/>
              <a:t> (2004) reported, “If the time required to participate in the program represents an additional burden on the beginning teacher, then the activities </a:t>
            </a:r>
            <a:r>
              <a:rPr lang="en-GB" sz="2400" i="1" dirty="0"/>
              <a:t>become counterproductive” (p.144). </a:t>
            </a:r>
          </a:p>
          <a:p>
            <a:pPr marL="45720" indent="0">
              <a:buNone/>
            </a:pPr>
            <a:endParaRPr lang="en-AU" sz="2400" b="1" dirty="0" smtClean="0"/>
          </a:p>
        </p:txBody>
      </p:sp>
      <p:sp>
        <p:nvSpPr>
          <p:cNvPr id="3" name="Title 2"/>
          <p:cNvSpPr>
            <a:spLocks noGrp="1"/>
          </p:cNvSpPr>
          <p:nvPr>
            <p:ph type="title"/>
          </p:nvPr>
        </p:nvSpPr>
        <p:spPr>
          <a:xfrm>
            <a:off x="1511512" y="355847"/>
            <a:ext cx="7250748" cy="1054394"/>
          </a:xfrm>
        </p:spPr>
        <p:txBody>
          <a:bodyPr/>
          <a:lstStyle/>
          <a:p>
            <a:r>
              <a:rPr lang="en-AU" dirty="0" smtClean="0"/>
              <a:t>Discussion and recommendations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89978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 indent="0">
              <a:buNone/>
            </a:pPr>
            <a:r>
              <a:rPr lang="en-AU" sz="2400" dirty="0" smtClean="0"/>
              <a:t>Interactive </a:t>
            </a:r>
            <a:r>
              <a:rPr lang="en-AU" sz="2400" dirty="0"/>
              <a:t>program evaluation form </a:t>
            </a:r>
            <a:r>
              <a:rPr lang="en-AU" sz="2400" dirty="0" smtClean="0"/>
              <a:t>(</a:t>
            </a:r>
            <a:r>
              <a:rPr lang="en-AU" sz="2400" dirty="0"/>
              <a:t>Owen, 2006) to evaluate and improve the delivery of a newly developed mentoring program at the division level at a university in Vietnam. </a:t>
            </a:r>
            <a:endParaRPr lang="en-AU" sz="2400" dirty="0" smtClean="0"/>
          </a:p>
          <a:p>
            <a:pPr marL="45720" indent="0">
              <a:buNone/>
            </a:pPr>
            <a:endParaRPr lang="en-AU" sz="2400" b="1" dirty="0" smtClean="0"/>
          </a:p>
          <a:p>
            <a:pPr marL="45720" indent="0">
              <a:buNone/>
            </a:pPr>
            <a:r>
              <a:rPr lang="en-AU" sz="2400" b="1" dirty="0" smtClean="0"/>
              <a:t>Positive aspects</a:t>
            </a:r>
          </a:p>
          <a:p>
            <a:pPr>
              <a:buFont typeface="Wingdings" pitchFamily="2" charset="2"/>
              <a:buChar char="q"/>
            </a:pPr>
            <a:r>
              <a:rPr lang="en-AU" sz="2400" dirty="0"/>
              <a:t> </a:t>
            </a:r>
            <a:r>
              <a:rPr lang="en-AU" sz="2400" dirty="0" smtClean="0"/>
              <a:t>the </a:t>
            </a:r>
            <a:r>
              <a:rPr lang="en-AU" sz="2400" dirty="0"/>
              <a:t>program </a:t>
            </a:r>
            <a:r>
              <a:rPr lang="en-AU" sz="2400" dirty="0" smtClean="0"/>
              <a:t>was highly </a:t>
            </a:r>
            <a:r>
              <a:rPr lang="en-AU" sz="2400" dirty="0"/>
              <a:t>relevant to the participants’ professional </a:t>
            </a:r>
            <a:r>
              <a:rPr lang="en-AU" sz="2400" dirty="0" smtClean="0"/>
              <a:t>goals</a:t>
            </a:r>
          </a:p>
          <a:p>
            <a:pPr>
              <a:buFont typeface="Wingdings" pitchFamily="2" charset="2"/>
              <a:buChar char="q"/>
            </a:pPr>
            <a:r>
              <a:rPr lang="en-AU" sz="2400" dirty="0" smtClean="0"/>
              <a:t>mentoring </a:t>
            </a:r>
            <a:r>
              <a:rPr lang="en-AU" sz="2400" dirty="0"/>
              <a:t>activities were helpful to both mentors and mentees in achieving these goals, especially those related directly to developing mentees’ teaching skills and professional relationship. </a:t>
            </a:r>
            <a:endParaRPr lang="en-AU" sz="2400" dirty="0" smtClean="0"/>
          </a:p>
          <a:p>
            <a:pPr>
              <a:buFont typeface="Wingdings" pitchFamily="2" charset="2"/>
              <a:buChar char="q"/>
            </a:pPr>
            <a:r>
              <a:rPr lang="en-AU" sz="2400" dirty="0" smtClean="0"/>
              <a:t>effective </a:t>
            </a:r>
            <a:r>
              <a:rPr lang="en-AU" sz="2400" dirty="0"/>
              <a:t>function of the program coordinator in organising the program effectively, and as the division head, promoting a friendly sharing culture in the division. </a:t>
            </a:r>
            <a:endParaRPr lang="en-AU" sz="2400" dirty="0" smtClean="0"/>
          </a:p>
          <a:p>
            <a:pPr>
              <a:buFont typeface="Wingdings" pitchFamily="2" charset="2"/>
              <a:buChar char="q"/>
            </a:pPr>
            <a:endParaRPr lang="en-GB" sz="2400" i="1" dirty="0" smtClean="0"/>
          </a:p>
          <a:p>
            <a:pPr marL="45720" indent="0">
              <a:buNone/>
            </a:pPr>
            <a:endParaRPr lang="en-AU" sz="2400" b="1" dirty="0" smtClean="0"/>
          </a:p>
        </p:txBody>
      </p:sp>
      <p:sp>
        <p:nvSpPr>
          <p:cNvPr id="3" name="Title 2"/>
          <p:cNvSpPr>
            <a:spLocks noGrp="1"/>
          </p:cNvSpPr>
          <p:nvPr>
            <p:ph type="title"/>
          </p:nvPr>
        </p:nvSpPr>
        <p:spPr>
          <a:xfrm>
            <a:off x="1511512" y="355847"/>
            <a:ext cx="7250748" cy="1054394"/>
          </a:xfrm>
        </p:spPr>
        <p:txBody>
          <a:bodyPr/>
          <a:lstStyle/>
          <a:p>
            <a:r>
              <a:rPr lang="en-AU" dirty="0" smtClean="0"/>
              <a:t>Conclusion</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205169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19070"/>
            <a:ext cx="8784975" cy="4950289"/>
          </a:xfrm>
        </p:spPr>
        <p:txBody>
          <a:bodyPr>
            <a:normAutofit fontScale="92500" lnSpcReduction="20000"/>
          </a:bodyPr>
          <a:lstStyle/>
          <a:p>
            <a:pPr marL="45720" indent="0">
              <a:buNone/>
            </a:pPr>
            <a:r>
              <a:rPr lang="en-AU" b="1" dirty="0"/>
              <a:t>Major concerns</a:t>
            </a:r>
          </a:p>
          <a:p>
            <a:pPr>
              <a:buFont typeface="Wingdings" pitchFamily="2" charset="2"/>
              <a:buChar char="q"/>
            </a:pPr>
            <a:r>
              <a:rPr lang="en-AU" dirty="0"/>
              <a:t>Discrepancy in the participants’ understanding and experience of the program</a:t>
            </a:r>
          </a:p>
          <a:p>
            <a:pPr>
              <a:buFont typeface="Wingdings" pitchFamily="2" charset="2"/>
              <a:buChar char="q"/>
            </a:pPr>
            <a:r>
              <a:rPr lang="en-AU" dirty="0"/>
              <a:t>Inadequate attention to the mentoring activities to familiarise novice teachers with the working context and to help them develop professional development strategies</a:t>
            </a:r>
          </a:p>
          <a:p>
            <a:pPr>
              <a:buFont typeface="Wingdings" pitchFamily="2" charset="2"/>
              <a:buChar char="q"/>
            </a:pPr>
            <a:r>
              <a:rPr lang="en-AU" dirty="0"/>
              <a:t>Insufficient and inefficient organisational support from the university, faculty leaders and administration staff </a:t>
            </a:r>
          </a:p>
          <a:p>
            <a:endParaRPr lang="en-AU" dirty="0"/>
          </a:p>
          <a:p>
            <a:pPr marL="45720" indent="0">
              <a:buNone/>
            </a:pPr>
            <a:r>
              <a:rPr lang="en-AU" b="1" dirty="0"/>
              <a:t>Key Recommendations</a:t>
            </a:r>
          </a:p>
          <a:p>
            <a:pPr>
              <a:buFont typeface="Wingdings" pitchFamily="2" charset="2"/>
              <a:buChar char="q"/>
            </a:pPr>
            <a:r>
              <a:rPr lang="en-AU" dirty="0"/>
              <a:t>Retaining its current advantages</a:t>
            </a:r>
          </a:p>
          <a:p>
            <a:pPr>
              <a:buFont typeface="Wingdings" pitchFamily="2" charset="2"/>
              <a:buChar char="q"/>
            </a:pPr>
            <a:r>
              <a:rPr lang="en-AU" dirty="0"/>
              <a:t>Organisational support: fewer teaching time, better recognition and incentives</a:t>
            </a:r>
          </a:p>
          <a:p>
            <a:pPr>
              <a:buFont typeface="Wingdings" pitchFamily="2" charset="2"/>
              <a:buChar char="q"/>
            </a:pPr>
            <a:r>
              <a:rPr lang="en-AU" dirty="0"/>
              <a:t>Communication</a:t>
            </a:r>
          </a:p>
          <a:p>
            <a:pPr>
              <a:buFont typeface="Wingdings" pitchFamily="2" charset="2"/>
              <a:buChar char="q"/>
            </a:pPr>
            <a:r>
              <a:rPr lang="en-AU" dirty="0"/>
              <a:t>Monitor of the participants’ commitment and organising mentor training</a:t>
            </a:r>
          </a:p>
          <a:p>
            <a:pPr>
              <a:buFont typeface="Wingdings" pitchFamily="2" charset="2"/>
              <a:buChar char="q"/>
            </a:pPr>
            <a:r>
              <a:rPr lang="en-AU" dirty="0"/>
              <a:t>Better-planned objectives</a:t>
            </a:r>
          </a:p>
          <a:p>
            <a:pPr>
              <a:buFont typeface="Wingdings" pitchFamily="2" charset="2"/>
              <a:buChar char="q"/>
            </a:pPr>
            <a:r>
              <a:rPr lang="en-AU" dirty="0"/>
              <a:t>Mentor selection and training</a:t>
            </a:r>
          </a:p>
          <a:p>
            <a:endParaRPr lang="en-AU" dirty="0"/>
          </a:p>
          <a:p>
            <a:endParaRPr lang="en-AU" dirty="0"/>
          </a:p>
          <a:p>
            <a:endParaRPr lang="en-GB" dirty="0"/>
          </a:p>
        </p:txBody>
      </p:sp>
      <p:sp>
        <p:nvSpPr>
          <p:cNvPr id="3" name="Title 2"/>
          <p:cNvSpPr>
            <a:spLocks noGrp="1"/>
          </p:cNvSpPr>
          <p:nvPr>
            <p:ph type="title"/>
          </p:nvPr>
        </p:nvSpPr>
        <p:spPr>
          <a:xfrm>
            <a:off x="1511512" y="355847"/>
            <a:ext cx="7250748" cy="1054394"/>
          </a:xfrm>
        </p:spPr>
        <p:txBody>
          <a:bodyPr/>
          <a:lstStyle/>
          <a:p>
            <a:r>
              <a:rPr lang="en-AU" dirty="0" smtClean="0"/>
              <a:t>Conclusion</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665655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28800"/>
            <a:ext cx="8763915" cy="5013176"/>
          </a:xfrm>
        </p:spPr>
        <p:txBody>
          <a:bodyPr>
            <a:noAutofit/>
          </a:bodyPr>
          <a:lstStyle/>
          <a:p>
            <a:r>
              <a:rPr lang="vi-VN" sz="1000" u="sng" dirty="0"/>
              <a:t>Anthony, J. (2009). </a:t>
            </a:r>
            <a:r>
              <a:rPr lang="vi-VN" sz="1000" i="1" u="sng" dirty="0"/>
              <a:t>Teacher retention: Program evaluation of a beginning teacher and mentor program.</a:t>
            </a:r>
            <a:r>
              <a:rPr lang="vi-VN" sz="1000" u="sng" dirty="0"/>
              <a:t> Ed.D. 3354873, Gardner-Webb University, United States -- North Carolina. Retrieved from </a:t>
            </a:r>
            <a:r>
              <a:rPr lang="vi-VN" sz="1000" u="sng" dirty="0">
                <a:hlinkClick r:id="rId2"/>
              </a:rPr>
              <a:t>http://proquest.umi.com/pqdlink?did=1745453601&amp;Fmt=7&amp;clientId=14623&amp;RQT=309&amp;VName=PQD</a:t>
            </a:r>
            <a:endParaRPr lang="en-GB" sz="1000" dirty="0"/>
          </a:p>
          <a:p>
            <a:r>
              <a:rPr lang="vi-VN" sz="1000" u="sng" dirty="0"/>
              <a:t>Barrera, A., Braley, R. T., &amp; Slate, J. R. (2010). Beginning teacher success: an investigation into the feedback from mentors of formal mentoring programs. </a:t>
            </a:r>
            <a:r>
              <a:rPr lang="vi-VN" sz="1000" i="1" u="sng" dirty="0"/>
              <a:t>Mentoring &amp; Tutoring: Partnership in Learning, 18</a:t>
            </a:r>
            <a:r>
              <a:rPr lang="vi-VN" sz="1000" u="sng" dirty="0"/>
              <a:t>(1), 61 - 74. </a:t>
            </a:r>
            <a:endParaRPr lang="en-GB" sz="1000" dirty="0"/>
          </a:p>
          <a:p>
            <a:r>
              <a:rPr lang="vi-VN" sz="1000" u="sng" dirty="0"/>
              <a:t>Beck, C., &amp; Kosnik, C. (2000). Associate Teachers in Pre-service Education: clarifying and enhancing their role. </a:t>
            </a:r>
            <a:r>
              <a:rPr lang="vi-VN" sz="1000" i="1" u="sng" dirty="0"/>
              <a:t>Journal of Education for Teaching, 26</a:t>
            </a:r>
            <a:r>
              <a:rPr lang="vi-VN" sz="1000" u="sng" dirty="0"/>
              <a:t>(3), 207-224. </a:t>
            </a:r>
            <a:endParaRPr lang="en-GB" sz="1000" dirty="0"/>
          </a:p>
          <a:p>
            <a:r>
              <a:rPr lang="vi-VN" sz="1000" u="sng" dirty="0"/>
              <a:t>Berk, R. A. (2005). Measuring the effectiveness of faculty mentoring relationships. </a:t>
            </a:r>
            <a:r>
              <a:rPr lang="vi-VN" sz="1000" i="1" u="sng" dirty="0"/>
              <a:t>Academic medicine, 80</a:t>
            </a:r>
            <a:r>
              <a:rPr lang="vi-VN" sz="1000" u="sng" dirty="0"/>
              <a:t>(1), 66. </a:t>
            </a:r>
            <a:endParaRPr lang="en-GB" sz="1000" dirty="0"/>
          </a:p>
          <a:p>
            <a:r>
              <a:rPr lang="vi-VN" sz="1000" u="sng" dirty="0"/>
              <a:t>Brown, S. (2003). Working Models: Why Mentoring Programs May be the Key to Teacher Retention. </a:t>
            </a:r>
            <a:r>
              <a:rPr lang="vi-VN" sz="1000" i="1" u="sng" dirty="0"/>
              <a:t>Techniques, 78</a:t>
            </a:r>
            <a:r>
              <a:rPr lang="vi-VN" sz="1000" u="sng" dirty="0"/>
              <a:t>(5), 18. </a:t>
            </a:r>
            <a:endParaRPr lang="en-GB" sz="1000" dirty="0"/>
          </a:p>
          <a:p>
            <a:r>
              <a:rPr lang="vi-VN" sz="1000" u="sng" dirty="0"/>
              <a:t>Bullough, J. R. V. (2005). Being and becoming a mentor: school-based teacher educators and teacher educator identity. </a:t>
            </a:r>
            <a:r>
              <a:rPr lang="vi-VN" sz="1000" i="1" u="sng" dirty="0"/>
              <a:t>Teaching and Teacher Education, 21</a:t>
            </a:r>
            <a:r>
              <a:rPr lang="vi-VN" sz="1000" u="sng" dirty="0"/>
              <a:t>(2), 143-155. </a:t>
            </a:r>
            <a:endParaRPr lang="en-GB" sz="1000" dirty="0"/>
          </a:p>
          <a:p>
            <a:r>
              <a:rPr lang="vi-VN" sz="1000" u="sng" dirty="0"/>
              <a:t>Duron, J. I. (2000). </a:t>
            </a:r>
            <a:r>
              <a:rPr lang="vi-VN" sz="1000" i="1" u="sng" dirty="0"/>
              <a:t>An evaluation study of the effectiveness of a teacher induction program.</a:t>
            </a:r>
            <a:r>
              <a:rPr lang="vi-VN" sz="1000" u="sng" dirty="0"/>
              <a:t> Ed.D. 9975724, Baylor University, United States -- Texas. Retrieved from </a:t>
            </a:r>
            <a:r>
              <a:rPr lang="vi-VN" sz="1000" u="sng" dirty="0">
                <a:hlinkClick r:id="rId3"/>
              </a:rPr>
              <a:t>http://proquest.umi.com/pqdlink?did=731940261&amp;Fmt=7&amp;clientId=14623&amp;RQT=309&amp;VName=PQD</a:t>
            </a:r>
            <a:endParaRPr lang="en-GB" sz="1000" dirty="0"/>
          </a:p>
          <a:p>
            <a:r>
              <a:rPr lang="vi-VN" sz="1000" u="sng" dirty="0"/>
              <a:t>Ehrich, L. C., Hansford, B., &amp; Tennent, L. (2004). Formal mentoring programs in education and other professions: A review of the literature. </a:t>
            </a:r>
            <a:r>
              <a:rPr lang="vi-VN" sz="1000" i="1" u="sng" dirty="0"/>
              <a:t>Educational administration quarterly, 40</a:t>
            </a:r>
            <a:r>
              <a:rPr lang="vi-VN" sz="1000" u="sng" dirty="0"/>
              <a:t>(4), 518-540. </a:t>
            </a:r>
            <a:endParaRPr lang="en-GB" sz="1000" dirty="0"/>
          </a:p>
          <a:p>
            <a:r>
              <a:rPr lang="vi-VN" sz="1000" u="sng" dirty="0"/>
              <a:t>Evans, L., &amp; Abbott, I. (1997). Developing as mentors in school-based teacher training. </a:t>
            </a:r>
            <a:r>
              <a:rPr lang="vi-VN" sz="1000" i="1" u="sng" dirty="0"/>
              <a:t>Teacher Development: An international journal of teachers’ professional development, 1</a:t>
            </a:r>
            <a:r>
              <a:rPr lang="vi-VN" sz="1000" u="sng" dirty="0"/>
              <a:t>(1), 135 - 148. </a:t>
            </a:r>
            <a:endParaRPr lang="en-GB" sz="1000" dirty="0"/>
          </a:p>
          <a:p>
            <a:r>
              <a:rPr lang="vi-VN" sz="1000" u="sng" dirty="0"/>
              <a:t>Evertson, C. M., &amp; Smithey, M. W. (2000). Mentoring Effects on Proteges' Classroom Practice: An Experimental Field Study. </a:t>
            </a:r>
            <a:r>
              <a:rPr lang="vi-VN" sz="1000" i="1" u="sng" dirty="0"/>
              <a:t>Journal of Educational Research, 93</a:t>
            </a:r>
            <a:r>
              <a:rPr lang="vi-VN" sz="1000" u="sng" dirty="0"/>
              <a:t>(5), 294. </a:t>
            </a:r>
            <a:endParaRPr lang="en-GB" sz="1000" dirty="0"/>
          </a:p>
          <a:p>
            <a:r>
              <a:rPr lang="vi-VN" sz="1000" u="sng" dirty="0"/>
              <a:t>Gregson, J. A., &amp; Piper, J. W. (1993). The Ohio induction process: Perceptions of beginning secondary school trade and industrial teachers. </a:t>
            </a:r>
            <a:r>
              <a:rPr lang="vi-VN" sz="1000" i="1" u="sng" dirty="0"/>
              <a:t>Journal of Industrial Teacher Education, 30</a:t>
            </a:r>
            <a:r>
              <a:rPr lang="vi-VN" sz="1000" u="sng" dirty="0"/>
              <a:t>(2), 30-43. </a:t>
            </a:r>
            <a:endParaRPr lang="en-GB" sz="1000" dirty="0"/>
          </a:p>
          <a:p>
            <a:r>
              <a:rPr lang="vi-VN" sz="1000" u="sng" dirty="0"/>
              <a:t>Hobson, A. J., Ashby, P., Malderez, A., &amp; Tomlinson, P. D. (2009). Mentoring beginning teachers: What we know and what we don't. </a:t>
            </a:r>
            <a:r>
              <a:rPr lang="vi-VN" sz="1000" i="1" u="sng" dirty="0"/>
              <a:t>Teaching and Teacher Education, 25</a:t>
            </a:r>
            <a:r>
              <a:rPr lang="vi-VN" sz="1000" u="sng" dirty="0"/>
              <a:t>(1), 207-216. </a:t>
            </a:r>
            <a:endParaRPr lang="en-GB" sz="1000" dirty="0"/>
          </a:p>
          <a:p>
            <a:r>
              <a:rPr lang="vi-VN" sz="1000" u="sng" dirty="0"/>
              <a:t>Hope, L. L. (2001). </a:t>
            </a:r>
            <a:r>
              <a:rPr lang="vi-VN" sz="1000" i="1" u="sng" dirty="0"/>
              <a:t>The effects of a formal mentoring program on teacher retention and benefits to proteges and mentors.</a:t>
            </a:r>
            <a:r>
              <a:rPr lang="vi-VN" sz="1000" u="sng" dirty="0"/>
              <a:t> M.Ed. MQ60847, Lakehead University (Canada), Canada. Retrieved from </a:t>
            </a:r>
            <a:r>
              <a:rPr lang="vi-VN" sz="1000" u="sng" dirty="0">
                <a:hlinkClick r:id="rId4"/>
              </a:rPr>
              <a:t>http://</a:t>
            </a:r>
            <a:r>
              <a:rPr lang="vi-VN" sz="1000" u="sng" dirty="0" smtClean="0">
                <a:hlinkClick r:id="rId4"/>
              </a:rPr>
              <a:t>proquest.umi.com/pqdlink?did=727331491&amp;Fmt=7&amp;clientId=14623&amp;RQT=309&amp;VName=PQD</a:t>
            </a:r>
            <a:endParaRPr lang="en-GB" sz="1000" dirty="0"/>
          </a:p>
        </p:txBody>
      </p:sp>
      <p:sp>
        <p:nvSpPr>
          <p:cNvPr id="2" name="Title 1"/>
          <p:cNvSpPr>
            <a:spLocks noGrp="1"/>
          </p:cNvSpPr>
          <p:nvPr>
            <p:ph type="title"/>
          </p:nvPr>
        </p:nvSpPr>
        <p:spPr/>
        <p:txBody>
          <a:bodyPr/>
          <a:lstStyle/>
          <a:p>
            <a:r>
              <a:rPr lang="en-AU" sz="2400" dirty="0" smtClean="0">
                <a:solidFill>
                  <a:prstClr val="white"/>
                </a:solidFill>
              </a:rPr>
              <a:t>References</a:t>
            </a:r>
            <a:endParaRPr lang="en-GB" dirty="0"/>
          </a:p>
        </p:txBody>
      </p:sp>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735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a:solidFill>
                  <a:prstClr val="white"/>
                </a:solidFill>
              </a:rPr>
              <a:t>Mentoring beginning </a:t>
            </a:r>
            <a:r>
              <a:rPr lang="en-AU" sz="2400" dirty="0" smtClean="0">
                <a:solidFill>
                  <a:prstClr val="white"/>
                </a:solidFill>
              </a:rPr>
              <a:t>teachers</a:t>
            </a:r>
            <a:br>
              <a:rPr lang="en-AU" sz="2400" dirty="0" smtClean="0">
                <a:solidFill>
                  <a:prstClr val="white"/>
                </a:solidFill>
              </a:rPr>
            </a:br>
            <a:r>
              <a:rPr lang="en-AU" sz="2400" b="1" dirty="0" smtClean="0">
                <a:solidFill>
                  <a:srgbClr val="FFC000"/>
                </a:solidFill>
              </a:rPr>
              <a:t>broad definition</a:t>
            </a:r>
            <a:endParaRPr lang="en-GB" b="1" dirty="0">
              <a:solidFill>
                <a:srgbClr val="FFC000"/>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310974"/>
            <a:ext cx="4405922" cy="3300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67544" y="4070445"/>
            <a:ext cx="1800225" cy="917841"/>
          </a:xfrm>
        </p:spPr>
        <p:style>
          <a:lnRef idx="2">
            <a:schemeClr val="accent1"/>
          </a:lnRef>
          <a:fillRef idx="1">
            <a:schemeClr val="lt1"/>
          </a:fillRef>
          <a:effectRef idx="0">
            <a:schemeClr val="accent1"/>
          </a:effectRef>
          <a:fontRef idx="minor">
            <a:schemeClr val="dk1"/>
          </a:fontRef>
        </p:style>
        <p:txBody>
          <a:bodyPr/>
          <a:lstStyle/>
          <a:p>
            <a:pPr marL="45720" indent="0">
              <a:buNone/>
            </a:pPr>
            <a:r>
              <a:rPr lang="en-AU" dirty="0" smtClean="0"/>
              <a:t>A student of teaching</a:t>
            </a:r>
            <a:endParaRPr lang="en-GB"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7761" y="2564904"/>
            <a:ext cx="1914525"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399" y="1556792"/>
            <a:ext cx="1800225"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ontent Placeholder 2"/>
          <p:cNvSpPr txBox="1">
            <a:spLocks/>
          </p:cNvSpPr>
          <p:nvPr/>
        </p:nvSpPr>
        <p:spPr>
          <a:xfrm>
            <a:off x="6274453" y="4927644"/>
            <a:ext cx="1937833" cy="91784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dk1"/>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dk1"/>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dk1"/>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dk1"/>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dk1"/>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dk1"/>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dk1"/>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dk1"/>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dk1"/>
                </a:solidFill>
                <a:latin typeface="+mn-lt"/>
                <a:ea typeface="+mn-ea"/>
                <a:cs typeface="+mn-cs"/>
              </a:defRPr>
            </a:lvl9pPr>
          </a:lstStyle>
          <a:p>
            <a:pPr marL="45720" indent="0">
              <a:buFont typeface="Wingdings 2" pitchFamily="18" charset="2"/>
              <a:buNone/>
            </a:pPr>
            <a:r>
              <a:rPr lang="en-AU" dirty="0" smtClean="0"/>
              <a:t>A teacher of students</a:t>
            </a:r>
            <a:endParaRPr lang="en-GB" dirty="0"/>
          </a:p>
        </p:txBody>
      </p:sp>
      <p:sp>
        <p:nvSpPr>
          <p:cNvPr id="6" name="Rectangle 5"/>
          <p:cNvSpPr/>
          <p:nvPr/>
        </p:nvSpPr>
        <p:spPr>
          <a:xfrm>
            <a:off x="4638276" y="5983399"/>
            <a:ext cx="3555397" cy="369332"/>
          </a:xfrm>
          <a:prstGeom prst="rect">
            <a:avLst/>
          </a:prstGeom>
        </p:spPr>
        <p:txBody>
          <a:bodyPr wrap="none">
            <a:spAutoFit/>
          </a:bodyPr>
          <a:lstStyle/>
          <a:p>
            <a:r>
              <a:rPr lang="en-AU" dirty="0"/>
              <a:t>(Smith &amp; Ingersoll, 2004, p. 683</a:t>
            </a:r>
            <a:r>
              <a:rPr lang="en-AU" dirty="0" smtClean="0"/>
              <a:t>).</a:t>
            </a:r>
            <a:endParaRPr lang="en-GB" dirty="0"/>
          </a:p>
        </p:txBody>
      </p:sp>
      <p:cxnSp>
        <p:nvCxnSpPr>
          <p:cNvPr id="8" name="Straight Arrow Connector 7"/>
          <p:cNvCxnSpPr/>
          <p:nvPr/>
        </p:nvCxnSpPr>
        <p:spPr>
          <a:xfrm>
            <a:off x="2281624" y="2564904"/>
            <a:ext cx="3874552" cy="2232248"/>
          </a:xfrm>
          <a:prstGeom prst="straightConnector1">
            <a:avLst/>
          </a:prstGeom>
          <a:ln w="57150">
            <a:solidFill>
              <a:srgbClr val="FFC000"/>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1702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2000"/>
                                        <p:tgtEl>
                                          <p:spTgt spid="10"/>
                                        </p:tgtEl>
                                      </p:cBhvr>
                                    </p:animEffect>
                                  </p:childTnLst>
                                </p:cTn>
                              </p:par>
                              <p:par>
                                <p:cTn id="21" presetID="6" presetClass="entr" presetSubtype="16" fill="hold" nodeType="withEffect">
                                  <p:stCondLst>
                                    <p:cond delay="0"/>
                                  </p:stCondLst>
                                  <p:childTnLst>
                                    <p:set>
                                      <p:cBhvr>
                                        <p:cTn id="22" dur="1" fill="hold">
                                          <p:stCondLst>
                                            <p:cond delay="0"/>
                                          </p:stCondLst>
                                        </p:cTn>
                                        <p:tgtEl>
                                          <p:spTgt spid="2051"/>
                                        </p:tgtEl>
                                        <p:attrNameLst>
                                          <p:attrName>style.visibility</p:attrName>
                                        </p:attrNameLst>
                                      </p:cBhvr>
                                      <p:to>
                                        <p:strVal val="visible"/>
                                      </p:to>
                                    </p:set>
                                    <p:animEffect transition="in" filter="circle(in)">
                                      <p:cBhvr>
                                        <p:cTn id="23"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069" y="1437683"/>
            <a:ext cx="8763915" cy="4968552"/>
          </a:xfrm>
        </p:spPr>
        <p:txBody>
          <a:bodyPr>
            <a:noAutofit/>
          </a:bodyPr>
          <a:lstStyle/>
          <a:p>
            <a:r>
              <a:rPr lang="vi-VN" sz="1200" u="sng" dirty="0" smtClean="0"/>
              <a:t>Ingersoll</a:t>
            </a:r>
            <a:r>
              <a:rPr lang="vi-VN" sz="1200" u="sng" dirty="0"/>
              <a:t>, R. M., &amp; Strong, M. (2011). The Impact of Induction and Mentoring Programs for Beginning Teachers. </a:t>
            </a:r>
            <a:r>
              <a:rPr lang="vi-VN" sz="1200" i="1" u="sng" dirty="0"/>
              <a:t>Review of Educational Research, 81</a:t>
            </a:r>
            <a:r>
              <a:rPr lang="vi-VN" sz="1200" u="sng" dirty="0"/>
              <a:t>(2), 201-233. </a:t>
            </a:r>
            <a:endParaRPr lang="en-GB" sz="1200" dirty="0"/>
          </a:p>
          <a:p>
            <a:r>
              <a:rPr lang="vi-VN" sz="1200" u="sng" dirty="0"/>
              <a:t>Lopez-Real, F., &amp; Kwan, T. (2005). Mentors' perceptions of their own professional development during mentoring. </a:t>
            </a:r>
            <a:r>
              <a:rPr lang="vi-VN" sz="1200" i="1" u="sng" dirty="0"/>
              <a:t>Journal of Education for Teaching, 31</a:t>
            </a:r>
            <a:r>
              <a:rPr lang="vi-VN" sz="1200" u="sng" dirty="0"/>
              <a:t>(1), 15-24. </a:t>
            </a:r>
            <a:endParaRPr lang="en-GB" sz="1200" dirty="0"/>
          </a:p>
          <a:p>
            <a:r>
              <a:rPr lang="vi-VN" sz="1200" u="sng" dirty="0"/>
              <a:t>Maguire, M. (2001). Bullying and the Postgraduate Secondary School Trainee Teacher: an English case study. </a:t>
            </a:r>
            <a:r>
              <a:rPr lang="vi-VN" sz="1200" i="1" u="sng" dirty="0"/>
              <a:t>Journal of Education for Teaching, 27</a:t>
            </a:r>
            <a:r>
              <a:rPr lang="vi-VN" sz="1200" u="sng" dirty="0"/>
              <a:t>(1), 95-109. </a:t>
            </a:r>
            <a:endParaRPr lang="en-GB" sz="1200" dirty="0"/>
          </a:p>
          <a:p>
            <a:r>
              <a:rPr lang="vi-VN" sz="1200" u="sng" dirty="0"/>
              <a:t>McCann, T. M., &amp; Johannessen, L. R. (2004). Why Do New Teachers Cry? </a:t>
            </a:r>
            <a:r>
              <a:rPr lang="vi-VN" sz="1200" i="1" u="sng" dirty="0"/>
              <a:t>Clearing House, 77</a:t>
            </a:r>
            <a:r>
              <a:rPr lang="vi-VN" sz="1200" u="sng" dirty="0"/>
              <a:t>(4), 138-145. </a:t>
            </a:r>
            <a:endParaRPr lang="en-GB" sz="1200" dirty="0"/>
          </a:p>
          <a:p>
            <a:r>
              <a:rPr lang="vi-VN" sz="1200" u="sng" dirty="0"/>
              <a:t>Mitchell, D., &amp; Scott, L. (1998). The California Beginning Teacher Support and Assessment Program: 1998 statewide evaluation study. Retrieved from </a:t>
            </a:r>
            <a:endParaRPr lang="en-GB" sz="1200" dirty="0"/>
          </a:p>
          <a:p>
            <a:r>
              <a:rPr lang="vi-VN" sz="1200" u="sng" dirty="0"/>
              <a:t>Owen, J. M. (2006). </a:t>
            </a:r>
            <a:r>
              <a:rPr lang="vi-VN" sz="1200" i="1" u="sng" dirty="0"/>
              <a:t>Program Evaluation Forms and Approaches</a:t>
            </a:r>
            <a:r>
              <a:rPr lang="vi-VN" sz="1200" u="sng" dirty="0"/>
              <a:t> (3rd ed.). Crown Nest: Allen&amp;Unwin.</a:t>
            </a:r>
            <a:endParaRPr lang="en-GB" sz="1200" dirty="0"/>
          </a:p>
          <a:p>
            <a:r>
              <a:rPr lang="vi-VN" sz="1200" u="sng" dirty="0"/>
              <a:t>Rebore, R. W. (2004). </a:t>
            </a:r>
            <a:r>
              <a:rPr lang="vi-VN" sz="1200" i="1" u="sng" dirty="0"/>
              <a:t>Human Resources Administration in Educationa: A Management Approach</a:t>
            </a:r>
            <a:r>
              <a:rPr lang="vi-VN" sz="1200" u="sng" dirty="0"/>
              <a:t> (7th ed.). New York: Pearson Education.</a:t>
            </a:r>
            <a:endParaRPr lang="en-GB" sz="1200" dirty="0"/>
          </a:p>
          <a:p>
            <a:r>
              <a:rPr lang="vi-VN" sz="1200" u="sng" dirty="0"/>
              <a:t>Rivkin, S. G., Hanushek, E. A., &amp; Kain, J. F. (2005). Teachers, Schools, and Academic Achievement. </a:t>
            </a:r>
            <a:r>
              <a:rPr lang="vi-VN" sz="1200" i="1" u="sng" dirty="0"/>
              <a:t>Econometrica, 73</a:t>
            </a:r>
            <a:r>
              <a:rPr lang="vi-VN" sz="1200" u="sng" dirty="0"/>
              <a:t>(2), 417-458. </a:t>
            </a:r>
            <a:endParaRPr lang="en-GB" sz="1200" dirty="0"/>
          </a:p>
          <a:p>
            <a:r>
              <a:rPr lang="vi-VN" sz="1200" u="sng" dirty="0"/>
              <a:t>Savage, H. E., Karp, R. S., &amp; Logue, R. (2004). Faculty mentorship at colleges and universities. </a:t>
            </a:r>
            <a:r>
              <a:rPr lang="vi-VN" sz="1200" i="1" u="sng" dirty="0"/>
              <a:t>College Teaching, 52</a:t>
            </a:r>
            <a:r>
              <a:rPr lang="vi-VN" sz="1200" u="sng" dirty="0"/>
              <a:t>(1), 21-24. </a:t>
            </a:r>
            <a:endParaRPr lang="en-GB" sz="1200" dirty="0"/>
          </a:p>
          <a:p>
            <a:r>
              <a:rPr lang="vi-VN" sz="1200" u="sng" dirty="0"/>
              <a:t>Simpson, T., Hastings, W., &amp; Hill, B. (2007). 'I knew that she was watching me': the professional benefits of mentoring. </a:t>
            </a:r>
            <a:r>
              <a:rPr lang="vi-VN" sz="1200" i="1" u="sng" dirty="0"/>
              <a:t>Teachers &amp; Teaching, 13</a:t>
            </a:r>
            <a:r>
              <a:rPr lang="vi-VN" sz="1200" u="sng" dirty="0"/>
              <a:t>(5), 481-498. </a:t>
            </a:r>
            <a:endParaRPr lang="en-GB" sz="1200" dirty="0"/>
          </a:p>
          <a:p>
            <a:r>
              <a:rPr lang="vi-VN" sz="1200" u="sng" dirty="0"/>
              <a:t>Smith, T. M., &amp; Ingersoll, R. M. (2004). What Are the Effects of Induction and Mentoring on Beginning Teacher Turnover? </a:t>
            </a:r>
            <a:r>
              <a:rPr lang="vi-VN" sz="1200" i="1" u="sng" dirty="0"/>
              <a:t>American Educational Research Journal, 41</a:t>
            </a:r>
            <a:r>
              <a:rPr lang="vi-VN" sz="1200" u="sng" dirty="0"/>
              <a:t>(3), 681-714. </a:t>
            </a:r>
            <a:endParaRPr lang="en-GB" sz="1200" dirty="0"/>
          </a:p>
          <a:p>
            <a:r>
              <a:rPr lang="vi-VN" sz="1200" u="sng" dirty="0"/>
              <a:t>Stöcklin, S. (2010). The Initial Stage of a School’s Capacity Building. </a:t>
            </a:r>
            <a:r>
              <a:rPr lang="vi-VN" sz="1200" i="1" u="sng" dirty="0"/>
              <a:t>Educational Management Administration &amp; Leadership, 38</a:t>
            </a:r>
            <a:r>
              <a:rPr lang="vi-VN" sz="1200" u="sng" dirty="0"/>
              <a:t>(4), 443-453. </a:t>
            </a:r>
            <a:endParaRPr lang="en-GB" sz="1200" dirty="0"/>
          </a:p>
          <a:p>
            <a:r>
              <a:rPr lang="vi-VN" sz="1200" dirty="0"/>
              <a:t>Stroot, S. A., Fowlkes, J., Langholz, J., Paxton, S., Stedman, P., Steffes, L., &amp; Valtman, A. (1999). Impact of a collaborative peer assistance and review model on entry-year teachers in a large urban school setting. </a:t>
            </a:r>
            <a:r>
              <a:rPr lang="vi-VN" sz="1200" i="1" dirty="0"/>
              <a:t>Journal of Teacher Education, 50</a:t>
            </a:r>
            <a:r>
              <a:rPr lang="vi-VN" sz="1200" dirty="0"/>
              <a:t>, 27–41. </a:t>
            </a:r>
            <a:endParaRPr lang="en-GB" sz="1200" dirty="0"/>
          </a:p>
        </p:txBody>
      </p:sp>
      <p:sp>
        <p:nvSpPr>
          <p:cNvPr id="2" name="Title 1"/>
          <p:cNvSpPr>
            <a:spLocks noGrp="1"/>
          </p:cNvSpPr>
          <p:nvPr>
            <p:ph type="title"/>
          </p:nvPr>
        </p:nvSpPr>
        <p:spPr/>
        <p:txBody>
          <a:bodyPr/>
          <a:lstStyle/>
          <a:p>
            <a:r>
              <a:rPr lang="en-AU" sz="2400" dirty="0" smtClean="0">
                <a:solidFill>
                  <a:prstClr val="white"/>
                </a:solidFill>
              </a:rPr>
              <a:t>References</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266541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2132856"/>
            <a:ext cx="7848872" cy="3262432"/>
          </a:xfrm>
          <a:prstGeom prst="rect">
            <a:avLst/>
          </a:prstGeom>
          <a:noFill/>
        </p:spPr>
        <p:txBody>
          <a:bodyPr wrap="square" rtlCol="0">
            <a:spAutoFit/>
          </a:bodyPr>
          <a:lstStyle/>
          <a:p>
            <a:r>
              <a:rPr lang="en-AU" sz="4400" dirty="0" smtClean="0"/>
              <a:t>Thank you for your listening.</a:t>
            </a:r>
          </a:p>
          <a:p>
            <a:endParaRPr lang="en-AU" dirty="0"/>
          </a:p>
          <a:p>
            <a:r>
              <a:rPr lang="en-AU" dirty="0"/>
              <a:t>Vu </a:t>
            </a:r>
            <a:r>
              <a:rPr lang="en-AU" dirty="0" err="1"/>
              <a:t>Thi</a:t>
            </a:r>
            <a:r>
              <a:rPr lang="en-AU" dirty="0"/>
              <a:t> Phuong </a:t>
            </a:r>
            <a:r>
              <a:rPr lang="en-AU" dirty="0" smtClean="0"/>
              <a:t>Thao (</a:t>
            </a:r>
            <a:r>
              <a:rPr lang="en-AU" dirty="0" smtClean="0">
                <a:hlinkClick r:id="rId2"/>
              </a:rPr>
              <a:t>phuongthao.ulis@gmail.com</a:t>
            </a:r>
            <a:r>
              <a:rPr lang="en-AU" dirty="0" smtClean="0"/>
              <a:t>) </a:t>
            </a:r>
            <a:endParaRPr lang="en-AU" dirty="0"/>
          </a:p>
          <a:p>
            <a:r>
              <a:rPr lang="en-AU" dirty="0" smtClean="0"/>
              <a:t>University of Languages and International Studies,</a:t>
            </a:r>
          </a:p>
          <a:p>
            <a:r>
              <a:rPr lang="en-AU" dirty="0" smtClean="0"/>
              <a:t>Viet Nam National University, Ha </a:t>
            </a:r>
            <a:r>
              <a:rPr lang="en-AU" dirty="0" err="1" smtClean="0"/>
              <a:t>Noi</a:t>
            </a:r>
            <a:r>
              <a:rPr lang="en-AU" dirty="0" smtClean="0"/>
              <a:t>.</a:t>
            </a:r>
          </a:p>
          <a:p>
            <a:endParaRPr lang="en-AU" dirty="0"/>
          </a:p>
          <a:p>
            <a:r>
              <a:rPr lang="en-AU" dirty="0"/>
              <a:t>Ngo Viet Ha </a:t>
            </a:r>
            <a:r>
              <a:rPr lang="en-AU" dirty="0" smtClean="0"/>
              <a:t>Phuong (</a:t>
            </a:r>
            <a:r>
              <a:rPr lang="en-AU" dirty="0" smtClean="0">
                <a:hlinkClick r:id="rId3"/>
              </a:rPr>
              <a:t>phuonguq@yahoo.com</a:t>
            </a:r>
            <a:r>
              <a:rPr lang="en-AU" dirty="0" smtClean="0"/>
              <a:t>) </a:t>
            </a:r>
            <a:endParaRPr lang="en-AU" dirty="0"/>
          </a:p>
          <a:p>
            <a:r>
              <a:rPr lang="en-AU" dirty="0"/>
              <a:t>University of Languages and International Studies,</a:t>
            </a:r>
          </a:p>
          <a:p>
            <a:r>
              <a:rPr lang="en-AU" dirty="0"/>
              <a:t>Viet Nam National University, Ha </a:t>
            </a:r>
            <a:r>
              <a:rPr lang="en-AU" dirty="0" err="1"/>
              <a:t>Noi</a:t>
            </a:r>
            <a:r>
              <a:rPr lang="en-AU" dirty="0"/>
              <a:t>.</a:t>
            </a:r>
          </a:p>
          <a:p>
            <a:endParaRPr lang="en-AU" dirty="0"/>
          </a:p>
        </p:txBody>
      </p:sp>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3892"/>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8118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 indent="0">
              <a:buNone/>
            </a:pPr>
            <a:r>
              <a:rPr lang="en-AU" dirty="0" smtClean="0"/>
              <a:t>MENTORING:</a:t>
            </a:r>
          </a:p>
          <a:p>
            <a:r>
              <a:rPr lang="en-AU" dirty="0" smtClean="0"/>
              <a:t>professional </a:t>
            </a:r>
            <a:r>
              <a:rPr lang="en-AU" dirty="0"/>
              <a:t>and emotional “one-to-one” support provided by a veteran teacher to a beginning </a:t>
            </a:r>
            <a:r>
              <a:rPr lang="en-AU" dirty="0" smtClean="0"/>
              <a:t>teacher </a:t>
            </a:r>
          </a:p>
          <a:p>
            <a:r>
              <a:rPr lang="en-AU" dirty="0" smtClean="0"/>
              <a:t>primary </a:t>
            </a:r>
            <a:r>
              <a:rPr lang="en-AU" dirty="0"/>
              <a:t>purpose is “to assist the development of the </a:t>
            </a:r>
            <a:r>
              <a:rPr lang="en-AU" dirty="0" smtClean="0"/>
              <a:t>mentee’s </a:t>
            </a:r>
            <a:r>
              <a:rPr lang="en-AU" dirty="0"/>
              <a:t>expertise and to facilitate their induction to the culture of the profession … and into the specific local context” </a:t>
            </a:r>
            <a:endParaRPr lang="en-AU" dirty="0" smtClean="0"/>
          </a:p>
          <a:p>
            <a:pPr marL="45720" indent="0" algn="r">
              <a:buNone/>
            </a:pPr>
            <a:r>
              <a:rPr lang="en-AU" dirty="0" smtClean="0"/>
              <a:t>(</a:t>
            </a:r>
            <a:r>
              <a:rPr lang="en-AU" dirty="0"/>
              <a:t>Hobson, Ashby, </a:t>
            </a:r>
            <a:r>
              <a:rPr lang="en-AU" dirty="0" err="1"/>
              <a:t>Malderez</a:t>
            </a:r>
            <a:r>
              <a:rPr lang="en-AU" dirty="0"/>
              <a:t>, &amp; Tomlinson, 2009, p. 207</a:t>
            </a:r>
            <a:r>
              <a:rPr lang="en-AU" dirty="0" smtClean="0"/>
              <a:t>) </a:t>
            </a:r>
            <a:endParaRPr lang="en-AU" dirty="0"/>
          </a:p>
          <a:p>
            <a:endParaRPr lang="en-GB" dirty="0"/>
          </a:p>
        </p:txBody>
      </p:sp>
      <p:sp>
        <p:nvSpPr>
          <p:cNvPr id="2" name="Title 1"/>
          <p:cNvSpPr>
            <a:spLocks noGrp="1"/>
          </p:cNvSpPr>
          <p:nvPr>
            <p:ph type="title"/>
          </p:nvPr>
        </p:nvSpPr>
        <p:spPr/>
        <p:txBody>
          <a:bodyPr/>
          <a:lstStyle/>
          <a:p>
            <a:r>
              <a:rPr lang="en-AU" sz="2400" dirty="0">
                <a:solidFill>
                  <a:prstClr val="white"/>
                </a:solidFill>
              </a:rPr>
              <a:t>Mentoring beginning </a:t>
            </a:r>
            <a:r>
              <a:rPr lang="en-AU" sz="2400" dirty="0" smtClean="0">
                <a:solidFill>
                  <a:prstClr val="white"/>
                </a:solidFill>
              </a:rPr>
              <a:t>teachers</a:t>
            </a:r>
            <a:br>
              <a:rPr lang="en-AU" sz="2400" dirty="0" smtClean="0">
                <a:solidFill>
                  <a:prstClr val="white"/>
                </a:solidFill>
              </a:rPr>
            </a:br>
            <a:r>
              <a:rPr lang="en-AU" sz="2400" b="1" dirty="0">
                <a:solidFill>
                  <a:srgbClr val="FFC000"/>
                </a:solidFill>
              </a:rPr>
              <a:t>Definition</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027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a:p>
            <a:endParaRPr lang="en-GB" dirty="0"/>
          </a:p>
          <a:p>
            <a:pPr marL="45720" indent="0">
              <a:buNone/>
            </a:pPr>
            <a:r>
              <a:rPr lang="en-AU" sz="2800" b="1" dirty="0" smtClean="0"/>
              <a:t>First </a:t>
            </a:r>
            <a:r>
              <a:rPr lang="en-AU" sz="2800" b="1" dirty="0"/>
              <a:t>year of </a:t>
            </a:r>
            <a:r>
              <a:rPr lang="en-AU" sz="2800" b="1" dirty="0" smtClean="0"/>
              <a:t>teaching: a critical period</a:t>
            </a:r>
          </a:p>
          <a:p>
            <a:pPr marL="45720" indent="0">
              <a:buNone/>
            </a:pPr>
            <a:endParaRPr lang="en-AU" sz="2800" b="1" dirty="0" smtClean="0"/>
          </a:p>
          <a:p>
            <a:r>
              <a:rPr lang="en-AU" dirty="0" smtClean="0"/>
              <a:t>time </a:t>
            </a:r>
            <a:r>
              <a:rPr lang="en-AU" dirty="0"/>
              <a:t>for beginning teachers to recognise the meaning of their job (McCann &amp; </a:t>
            </a:r>
            <a:r>
              <a:rPr lang="en-AU" dirty="0" err="1"/>
              <a:t>Johannessen</a:t>
            </a:r>
            <a:r>
              <a:rPr lang="en-AU" dirty="0"/>
              <a:t>, 2004) </a:t>
            </a:r>
            <a:endParaRPr lang="en-AU" dirty="0" smtClean="0"/>
          </a:p>
          <a:p>
            <a:r>
              <a:rPr lang="en-AU" dirty="0" smtClean="0"/>
              <a:t>establish </a:t>
            </a:r>
            <a:r>
              <a:rPr lang="en-AU" dirty="0"/>
              <a:t>their professional </a:t>
            </a:r>
            <a:r>
              <a:rPr lang="en-AU" dirty="0" smtClean="0"/>
              <a:t>craft</a:t>
            </a:r>
            <a:endParaRPr lang="en-AU" dirty="0" smtClean="0"/>
          </a:p>
          <a:p>
            <a:r>
              <a:rPr lang="en-AU" dirty="0" smtClean="0"/>
              <a:t>teachers </a:t>
            </a:r>
            <a:r>
              <a:rPr lang="en-AU" dirty="0"/>
              <a:t>make “important gains in teaching quality in the first year and smaller gains over the next few career years</a:t>
            </a:r>
            <a:r>
              <a:rPr lang="en-AU" dirty="0" smtClean="0"/>
              <a:t>” (</a:t>
            </a:r>
            <a:r>
              <a:rPr lang="en-AU" dirty="0" err="1" smtClean="0"/>
              <a:t>Rivkin</a:t>
            </a:r>
            <a:r>
              <a:rPr lang="en-AU" dirty="0"/>
              <a:t>, </a:t>
            </a:r>
            <a:r>
              <a:rPr lang="en-AU" dirty="0" err="1"/>
              <a:t>Hanushek</a:t>
            </a:r>
            <a:r>
              <a:rPr lang="en-AU" dirty="0"/>
              <a:t>, and </a:t>
            </a:r>
            <a:r>
              <a:rPr lang="en-AU" dirty="0" err="1" smtClean="0"/>
              <a:t>Kain</a:t>
            </a:r>
            <a:r>
              <a:rPr lang="en-AU" dirty="0" smtClean="0"/>
              <a:t>, 2005</a:t>
            </a:r>
            <a:r>
              <a:rPr lang="en-AU" dirty="0"/>
              <a:t>, p. </a:t>
            </a:r>
            <a:r>
              <a:rPr lang="en-AU" dirty="0" smtClean="0"/>
              <a:t>449)</a:t>
            </a:r>
            <a:endParaRPr lang="en-GB" dirty="0"/>
          </a:p>
        </p:txBody>
      </p:sp>
      <p:sp>
        <p:nvSpPr>
          <p:cNvPr id="2" name="Title 1"/>
          <p:cNvSpPr>
            <a:spLocks noGrp="1"/>
          </p:cNvSpPr>
          <p:nvPr>
            <p:ph type="title"/>
          </p:nvPr>
        </p:nvSpPr>
        <p:spPr/>
        <p:txBody>
          <a:bodyPr/>
          <a:lstStyle/>
          <a:p>
            <a:r>
              <a:rPr lang="en-AU" sz="2400" dirty="0">
                <a:solidFill>
                  <a:prstClr val="white"/>
                </a:solidFill>
              </a:rPr>
              <a:t>Mentoring beginning </a:t>
            </a:r>
            <a:r>
              <a:rPr lang="en-AU" sz="2400" dirty="0" smtClean="0">
                <a:solidFill>
                  <a:prstClr val="white"/>
                </a:solidFill>
              </a:rPr>
              <a:t>teachers</a:t>
            </a:r>
            <a:br>
              <a:rPr lang="en-AU" sz="2400" dirty="0" smtClean="0">
                <a:solidFill>
                  <a:prstClr val="white"/>
                </a:solidFill>
              </a:rPr>
            </a:br>
            <a:r>
              <a:rPr lang="en-AU" sz="2400" b="1" dirty="0" smtClean="0">
                <a:solidFill>
                  <a:srgbClr val="FFC000"/>
                </a:solidFill>
              </a:rPr>
              <a:t>importance</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8198"/>
            <a:ext cx="1332000" cy="13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71782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2213</TotalTime>
  <Words>4715</Words>
  <Application>Microsoft Office PowerPoint</Application>
  <PresentationFormat>On-screen Show (4:3)</PresentationFormat>
  <Paragraphs>697</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Grid</vt:lpstr>
      <vt:lpstr>An interactive evaluation of a mentoring program for beginning teachers</vt:lpstr>
      <vt:lpstr>About the researchers and the research context</vt:lpstr>
      <vt:lpstr>About the researchers</vt:lpstr>
      <vt:lpstr>Research questions</vt:lpstr>
      <vt:lpstr>outline</vt:lpstr>
      <vt:lpstr>PowerPoint Presentation</vt:lpstr>
      <vt:lpstr>Mentoring beginning teachers broad definition</vt:lpstr>
      <vt:lpstr>Mentoring beginning teachers Definition</vt:lpstr>
      <vt:lpstr>Mentoring beginning teachers importance</vt:lpstr>
      <vt:lpstr>Mentoring beginning teachers Benefits</vt:lpstr>
      <vt:lpstr>Mentoring beginning teachers Benefits</vt:lpstr>
      <vt:lpstr>Mentoring beginning teachers Benefits</vt:lpstr>
      <vt:lpstr>Mentoring beginning teachers Benefits</vt:lpstr>
      <vt:lpstr>Mentoring beginning teachers Benefits</vt:lpstr>
      <vt:lpstr>evaluating mentoring programs</vt:lpstr>
      <vt:lpstr>EVALUATION APPROACHES (Owen, 2006)</vt:lpstr>
      <vt:lpstr>EVALUATION APPROACHES (Owen, 2006)</vt:lpstr>
      <vt:lpstr>PowerPoint Presentation</vt:lpstr>
      <vt:lpstr>The Mentoring program for  beginning teachers</vt:lpstr>
      <vt:lpstr>The Mentoring program for  beginning teachers</vt:lpstr>
      <vt:lpstr>PowerPoint Presentation</vt:lpstr>
      <vt:lpstr>The Mentoring program for  beginning teachers</vt:lpstr>
      <vt:lpstr>PowerPoint Presentation</vt:lpstr>
      <vt:lpstr>EVALUATION APPROACHES (OWEN, 2003)</vt:lpstr>
      <vt:lpstr>Interactive evaluation</vt:lpstr>
      <vt:lpstr>PowerPoint Presentation</vt:lpstr>
      <vt:lpstr>Research methodology</vt:lpstr>
      <vt:lpstr>Survey instrument</vt:lpstr>
      <vt:lpstr>PowerPoint Presentation</vt:lpstr>
      <vt:lpstr>Research questions</vt:lpstr>
      <vt:lpstr>PowerPoint Presentation</vt:lpstr>
      <vt:lpstr>1. What was the program trying to achieve?</vt:lpstr>
      <vt:lpstr>Mentoring program objectives as perceived by the mentors and the mentees</vt:lpstr>
      <vt:lpstr>Mentoring program objectives as perceived by the mentors and the mentees</vt:lpstr>
      <vt:lpstr>PowerPoint Presentation</vt:lpstr>
      <vt:lpstr>2. Was the delivery working?</vt:lpstr>
      <vt:lpstr>General level of satisfaction</vt:lpstr>
      <vt:lpstr>program activities</vt:lpstr>
      <vt:lpstr>Program activities</vt:lpstr>
      <vt:lpstr>PowerPoint Presentation</vt:lpstr>
      <vt:lpstr>PowerPoint Presentation</vt:lpstr>
      <vt:lpstr>program activities</vt:lpstr>
      <vt:lpstr>program activities</vt:lpstr>
      <vt:lpstr>organisational support</vt:lpstr>
      <vt:lpstr>Evaluation of program delivery as a whole</vt:lpstr>
      <vt:lpstr>Evaluation of program delivery as a whole</vt:lpstr>
      <vt:lpstr>PowerPoint Presentation</vt:lpstr>
      <vt:lpstr>3. Was delivery consistent with the program plan?</vt:lpstr>
      <vt:lpstr>3. Was delivery consistent with the program plan?</vt:lpstr>
      <vt:lpstr>3. Was delivery consistent with the program plan?</vt:lpstr>
      <vt:lpstr>3. Was delivery consistent with the program plan?</vt:lpstr>
      <vt:lpstr>3. Was delivery consistent with the program plan?</vt:lpstr>
      <vt:lpstr>3. Was delivery consistent with the program plan?</vt:lpstr>
      <vt:lpstr>3. Was delivery consistent with the program plan?</vt:lpstr>
      <vt:lpstr>PowerPoint Presentation</vt:lpstr>
      <vt:lpstr>4. What can be done to improve the program for the future?</vt:lpstr>
      <vt:lpstr>PowerPoint Presentation</vt:lpstr>
      <vt:lpstr>Discussion and recommendations</vt:lpstr>
      <vt:lpstr>Discussion and recommendations</vt:lpstr>
      <vt:lpstr>Discussion and recommendations</vt:lpstr>
      <vt:lpstr>Discussion and recommendations</vt:lpstr>
      <vt:lpstr>Discussion and recommendations</vt:lpstr>
      <vt:lpstr>Discussion and recommendations</vt:lpstr>
      <vt:lpstr>Discussion and recommendations</vt:lpstr>
      <vt:lpstr>Discussion and recommendations</vt:lpstr>
      <vt:lpstr>Discussion and recommendations</vt:lpstr>
      <vt:lpstr>Conclusion</vt:lpstr>
      <vt:lpstr>Conclusion</vt:lpstr>
      <vt:lpstr>References</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interactive evaluation of a mentoring program for beginning teachers</dc:title>
  <dc:creator>Phuong Thao</dc:creator>
  <cp:lastModifiedBy>Phuong Thao</cp:lastModifiedBy>
  <cp:revision>92</cp:revision>
  <dcterms:created xsi:type="dcterms:W3CDTF">2011-05-20T06:27:05Z</dcterms:created>
  <dcterms:modified xsi:type="dcterms:W3CDTF">2011-08-15T03:36:42Z</dcterms:modified>
</cp:coreProperties>
</file>